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6" r:id="rId5"/>
    <p:sldId id="267" r:id="rId6"/>
    <p:sldId id="268" r:id="rId7"/>
    <p:sldId id="270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/>
      <dgm:t>
        <a:bodyPr/>
        <a:lstStyle/>
        <a:p>
          <a:r>
            <a:rPr lang="pl-PL"/>
            <a:t>1 mm</a:t>
          </a:r>
          <a:r>
            <a:rPr lang="pl-PL" baseline="30000"/>
            <a:t>3</a:t>
          </a:r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2081E005-4210-419D-AFBC-6120B8446A60}">
      <dgm:prSet phldrT="[Tekst]"/>
      <dgm:spPr/>
      <dgm:t>
        <a:bodyPr/>
        <a:lstStyle/>
        <a:p>
          <a:r>
            <a:rPr lang="pl-PL"/>
            <a:t>1 cm</a:t>
          </a:r>
          <a:r>
            <a:rPr lang="pl-PL" baseline="30000"/>
            <a:t>3</a:t>
          </a:r>
          <a:endParaRPr lang="pl-PL"/>
        </a:p>
      </dgm:t>
    </dgm:pt>
    <dgm:pt modelId="{8D05525E-2702-4B84-AAE3-406383A18A5A}" type="parTrans" cxnId="{1F29E83A-A624-4290-A92B-FF5E09E9545F}">
      <dgm:prSet/>
      <dgm:spPr/>
      <dgm:t>
        <a:bodyPr/>
        <a:lstStyle/>
        <a:p>
          <a:endParaRPr lang="pl-PL"/>
        </a:p>
      </dgm:t>
    </dgm:pt>
    <dgm:pt modelId="{44B20A92-1AF0-4597-8053-6EFB6C242577}" type="sibTrans" cxnId="{1F29E83A-A624-4290-A92B-FF5E09E9545F}">
      <dgm:prSet/>
      <dgm:spPr/>
      <dgm:t>
        <a:bodyPr/>
        <a:lstStyle/>
        <a:p>
          <a:endParaRPr lang="pl-PL"/>
        </a:p>
      </dgm:t>
    </dgm:pt>
    <dgm:pt modelId="{2EABD6FA-EB1E-4117-A0F1-C3EECAE882EF}">
      <dgm:prSet phldrT="[Tekst]"/>
      <dgm:spPr/>
      <dgm:t>
        <a:bodyPr/>
        <a:lstStyle/>
        <a:p>
          <a:pPr algn="r"/>
          <a:endParaRPr lang="pl-PL"/>
        </a:p>
      </dgm:t>
    </dgm:pt>
    <dgm:pt modelId="{73340D4A-9C19-4A8F-B0C1-5DE80DB61D81}" type="parTrans" cxnId="{FA4DC7A3-4EBE-49E2-99AE-712C70EB9BFB}">
      <dgm:prSet/>
      <dgm:spPr/>
      <dgm:t>
        <a:bodyPr/>
        <a:lstStyle/>
        <a:p>
          <a:endParaRPr lang="pl-PL"/>
        </a:p>
      </dgm:t>
    </dgm:pt>
    <dgm:pt modelId="{30BB4DF6-D2AA-449B-BB3B-52C2F0CC3748}" type="sibTrans" cxnId="{FA4DC7A3-4EBE-49E2-99AE-712C70EB9BFB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/>
      <dgm:t>
        <a:bodyPr/>
        <a:lstStyle/>
        <a:p>
          <a:r>
            <a:rPr lang="pl-PL"/>
            <a:t>1 dm</a:t>
          </a:r>
          <a:r>
            <a:rPr lang="pl-PL" baseline="30000"/>
            <a:t>3</a:t>
          </a:r>
          <a:endParaRPr lang="pl-PL"/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/>
      <dgm:t>
        <a:bodyPr/>
        <a:lstStyle/>
        <a:p>
          <a:r>
            <a:rPr lang="pl-PL"/>
            <a:t>1 litr</a:t>
          </a:r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/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/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/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/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C8D69794-C6D4-47F2-8676-5EA7ED149D4D}">
      <dgm:prSet phldrT="[Tekst]"/>
      <dgm:spPr/>
      <dgm:t>
        <a:bodyPr/>
        <a:lstStyle/>
        <a:p>
          <a:endParaRPr lang="pl-PL"/>
        </a:p>
      </dgm:t>
    </dgm:pt>
    <dgm:pt modelId="{39156DBE-6549-48A1-9A96-8CDBE6A663FB}" type="parTrans" cxnId="{B735C265-7D69-4823-9722-40CF53AB46EC}">
      <dgm:prSet/>
      <dgm:spPr/>
      <dgm:t>
        <a:bodyPr/>
        <a:lstStyle/>
        <a:p>
          <a:endParaRPr lang="pl-PL"/>
        </a:p>
      </dgm:t>
    </dgm:pt>
    <dgm:pt modelId="{45F33C08-1A1E-4A34-9C93-D886BEFED6B5}" type="sibTrans" cxnId="{B735C265-7D69-4823-9722-40CF53AB46EC}">
      <dgm:prSet/>
      <dgm:spPr/>
      <dgm:t>
        <a:bodyPr/>
        <a:lstStyle/>
        <a:p>
          <a:endParaRPr lang="pl-PL"/>
        </a:p>
      </dgm:t>
    </dgm:pt>
    <dgm:pt modelId="{87BFFE94-5055-47E9-8F23-D201654EE461}">
      <dgm:prSet phldrT="[Tekst]"/>
      <dgm:spPr/>
      <dgm:t>
        <a:bodyPr/>
        <a:lstStyle/>
        <a:p>
          <a:r>
            <a:rPr lang="pl-PL"/>
            <a:t>1 mililitr</a:t>
          </a:r>
        </a:p>
      </dgm:t>
    </dgm:pt>
    <dgm:pt modelId="{20F4E5D1-6191-49E0-A6C4-70D26883DA3E}" type="parTrans" cxnId="{0F3180D7-4DF0-4FCC-9C59-B10C88677B9E}">
      <dgm:prSet/>
      <dgm:spPr/>
      <dgm:t>
        <a:bodyPr/>
        <a:lstStyle/>
        <a:p>
          <a:endParaRPr lang="pl-PL"/>
        </a:p>
      </dgm:t>
    </dgm:pt>
    <dgm:pt modelId="{A923186C-8B7F-4D26-AB7E-DA526B99760D}" type="sibTrans" cxnId="{0F3180D7-4DF0-4FCC-9C59-B10C88677B9E}">
      <dgm:prSet/>
      <dgm:spPr/>
      <dgm:t>
        <a:bodyPr/>
        <a:lstStyle/>
        <a:p>
          <a:endParaRPr lang="pl-PL"/>
        </a:p>
      </dgm:t>
    </dgm:pt>
    <dgm:pt modelId="{48EE3269-31ED-4511-960A-7CCB2C73F4DD}">
      <dgm:prSet phldrT="[Tekst]"/>
      <dgm:spPr/>
      <dgm:t>
        <a:bodyPr/>
        <a:lstStyle/>
        <a:p>
          <a:endParaRPr lang="pl-PL"/>
        </a:p>
      </dgm:t>
    </dgm:pt>
    <dgm:pt modelId="{E7672EF8-E677-48BE-94F8-C3B56E83869C}" type="parTrans" cxnId="{0FC221C5-533A-48FE-8BF6-C3CF29B6231D}">
      <dgm:prSet/>
      <dgm:spPr/>
      <dgm:t>
        <a:bodyPr/>
        <a:lstStyle/>
        <a:p>
          <a:endParaRPr lang="pl-PL"/>
        </a:p>
      </dgm:t>
    </dgm:pt>
    <dgm:pt modelId="{6A8A7365-A3EC-411A-99CB-DE3353643CDB}" type="sibTrans" cxnId="{0FC221C5-533A-48FE-8BF6-C3CF29B6231D}">
      <dgm:prSet/>
      <dgm:spPr/>
      <dgm:t>
        <a:bodyPr/>
        <a:lstStyle/>
        <a:p>
          <a:endParaRPr lang="pl-PL"/>
        </a:p>
      </dgm:t>
    </dgm:pt>
    <dgm:pt modelId="{25C10E1F-B6CE-4EBD-B6DA-2A976435165E}">
      <dgm:prSet phldrT="[Tekst]"/>
      <dgm:spPr/>
      <dgm:t>
        <a:bodyPr/>
        <a:lstStyle/>
        <a:p>
          <a:endParaRPr lang="pl-PL"/>
        </a:p>
      </dgm:t>
    </dgm:pt>
    <dgm:pt modelId="{49771250-322A-42A5-8046-9C58CB416381}">
      <dgm:prSet phldrT="[Tekst]"/>
      <dgm:spPr/>
      <dgm:t>
        <a:bodyPr/>
        <a:lstStyle/>
        <a:p>
          <a:endParaRPr lang="pl-PL"/>
        </a:p>
      </dgm:t>
    </dgm:pt>
    <dgm:pt modelId="{46D36851-45CE-47B0-854D-645E4557BEFB}" type="sibTrans" cxnId="{688BFD6C-6D54-4C1D-BD34-68DA7C7CF347}">
      <dgm:prSet/>
      <dgm:spPr/>
      <dgm:t>
        <a:bodyPr/>
        <a:lstStyle/>
        <a:p>
          <a:endParaRPr lang="pl-PL"/>
        </a:p>
      </dgm:t>
    </dgm:pt>
    <dgm:pt modelId="{D88464EC-25B8-4FDD-8C5F-613492D9E5A9}" type="parTrans" cxnId="{688BFD6C-6D54-4C1D-BD34-68DA7C7CF347}">
      <dgm:prSet/>
      <dgm:spPr/>
      <dgm:t>
        <a:bodyPr/>
        <a:lstStyle/>
        <a:p>
          <a:endParaRPr lang="pl-PL"/>
        </a:p>
      </dgm:t>
    </dgm:pt>
    <dgm:pt modelId="{290782F3-68F0-4331-BBEF-7F8608850835}" type="sibTrans" cxnId="{9832C373-FE11-445D-9ED2-1FAB40DEDB96}">
      <dgm:prSet/>
      <dgm:spPr/>
      <dgm:t>
        <a:bodyPr/>
        <a:lstStyle/>
        <a:p>
          <a:endParaRPr lang="pl-PL"/>
        </a:p>
      </dgm:t>
    </dgm:pt>
    <dgm:pt modelId="{D2A1016B-01AB-464A-A4B9-BB24FF3C6B49}" type="parTrans" cxnId="{9832C373-FE11-445D-9ED2-1FAB40DEDB96}">
      <dgm:prSet/>
      <dgm:spPr/>
      <dgm:t>
        <a:bodyPr/>
        <a:lstStyle/>
        <a:p>
          <a:endParaRPr lang="pl-PL"/>
        </a:p>
      </dgm:t>
    </dgm:pt>
    <dgm:pt modelId="{2495FDDA-0250-44AA-ADCC-924C04E83977}">
      <dgm:prSet phldrT="[Tekst]"/>
      <dgm:spPr/>
      <dgm:t>
        <a:bodyPr/>
        <a:lstStyle/>
        <a:p>
          <a:r>
            <a:rPr lang="pl-PL"/>
            <a:t>1 m</a:t>
          </a:r>
          <a:r>
            <a:rPr lang="pl-PL" baseline="30000"/>
            <a:t>3</a:t>
          </a:r>
          <a:endParaRPr lang="pl-PL"/>
        </a:p>
      </dgm:t>
    </dgm:pt>
    <dgm:pt modelId="{8F6EA267-6C37-4465-B979-9051BC308547}" type="sibTrans" cxnId="{4176ADC8-62E3-4B58-AD05-97D730DA49A3}">
      <dgm:prSet/>
      <dgm:spPr/>
      <dgm:t>
        <a:bodyPr/>
        <a:lstStyle/>
        <a:p>
          <a:endParaRPr lang="pl-PL"/>
        </a:p>
      </dgm:t>
    </dgm:pt>
    <dgm:pt modelId="{A5481946-DC76-445E-B03F-B15CF67B8866}" type="parTrans" cxnId="{4176ADC8-62E3-4B58-AD05-97D730DA49A3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6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5DAA9D02-EBF2-4FCF-A76B-0916F2D65D91}" type="pres">
      <dgm:prSet presAssocID="{2081E005-4210-419D-AFBC-6120B8446A60}" presName="horFlow" presStyleCnt="0"/>
      <dgm:spPr/>
    </dgm:pt>
    <dgm:pt modelId="{6315B0DE-CDFB-4D12-BBB0-3B34B2CA6CA8}" type="pres">
      <dgm:prSet presAssocID="{2081E005-4210-419D-AFBC-6120B8446A60}" presName="bigChev" presStyleLbl="node1" presStyleIdx="1" presStyleCnt="6"/>
      <dgm:spPr/>
      <dgm:t>
        <a:bodyPr/>
        <a:lstStyle/>
        <a:p>
          <a:endParaRPr lang="pl-PL"/>
        </a:p>
      </dgm:t>
    </dgm:pt>
    <dgm:pt modelId="{A8AE71B7-C8DE-46E2-BCC1-51199E8993DC}" type="pres">
      <dgm:prSet presAssocID="{73340D4A-9C19-4A8F-B0C1-5DE80DB61D81}" presName="parTrans" presStyleCnt="0"/>
      <dgm:spPr/>
    </dgm:pt>
    <dgm:pt modelId="{2335121A-7D59-4B64-AAC2-F5B1F3434394}" type="pres">
      <dgm:prSet presAssocID="{2EABD6FA-EB1E-4117-A0F1-C3EECAE882EF}" presName="node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E479AD-E297-4F9C-ACAF-786D47F1A503}" type="pres">
      <dgm:prSet presAssocID="{2081E005-4210-419D-AFBC-6120B8446A60}" presName="vSp" presStyleCnt="0"/>
      <dgm:spPr/>
    </dgm:pt>
    <dgm:pt modelId="{E9ACBD19-BFA2-4602-814C-74738E844C63}" type="pres">
      <dgm:prSet presAssocID="{87BFFE94-5055-47E9-8F23-D201654EE461}" presName="horFlow" presStyleCnt="0"/>
      <dgm:spPr/>
    </dgm:pt>
    <dgm:pt modelId="{B2A489C5-EA34-44FD-9584-384D3CE7FD22}" type="pres">
      <dgm:prSet presAssocID="{87BFFE94-5055-47E9-8F23-D201654EE461}" presName="bigChev" presStyleLbl="node1" presStyleIdx="2" presStyleCnt="6"/>
      <dgm:spPr/>
      <dgm:t>
        <a:bodyPr/>
        <a:lstStyle/>
        <a:p>
          <a:endParaRPr lang="pl-PL"/>
        </a:p>
      </dgm:t>
    </dgm:pt>
    <dgm:pt modelId="{3A109A79-6D4C-4814-90AB-6CE747FD9880}" type="pres">
      <dgm:prSet presAssocID="{E7672EF8-E677-48BE-94F8-C3B56E83869C}" presName="parTrans" presStyleCnt="0"/>
      <dgm:spPr/>
    </dgm:pt>
    <dgm:pt modelId="{FD6DFA63-8997-4411-A34A-D981F83F5DE3}" type="pres">
      <dgm:prSet presAssocID="{48EE3269-31ED-4511-960A-7CCB2C73F4DD}" presName="node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167DBC9-AAAA-4B80-BDEE-DC24498E7D16}" type="pres">
      <dgm:prSet presAssocID="{87BFFE94-5055-47E9-8F23-D201654EE461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3" presStyleCnt="6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4" presStyleCnt="6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B44E083F-00ED-40FC-9BC1-7258F4A3FAE4}" type="pres">
      <dgm:prSet presAssocID="{2495FDDA-0250-44AA-ADCC-924C04E83977}" presName="horFlow" presStyleCnt="0"/>
      <dgm:spPr/>
    </dgm:pt>
    <dgm:pt modelId="{A322E067-A120-4FD4-8EB0-6E888DC95FB5}" type="pres">
      <dgm:prSet presAssocID="{2495FDDA-0250-44AA-ADCC-924C04E83977}" presName="bigChev" presStyleLbl="node1" presStyleIdx="5" presStyleCnt="6"/>
      <dgm:spPr/>
      <dgm:t>
        <a:bodyPr/>
        <a:lstStyle/>
        <a:p>
          <a:endParaRPr lang="pl-PL"/>
        </a:p>
      </dgm:t>
    </dgm:pt>
    <dgm:pt modelId="{045B033F-1DC8-46E3-B562-2F3E23577CC3}" type="pres">
      <dgm:prSet presAssocID="{D2A1016B-01AB-464A-A4B9-BB24FF3C6B49}" presName="parTrans" presStyleCnt="0"/>
      <dgm:spPr/>
    </dgm:pt>
    <dgm:pt modelId="{FABF1075-4639-4B5F-B57E-0A89414BB9E6}" type="pres">
      <dgm:prSet presAssocID="{49771250-322A-42A5-8046-9C58CB416381}" presName="node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85798D-B49B-4FCE-957D-DE497E692184}" type="pres">
      <dgm:prSet presAssocID="{290782F3-68F0-4331-BBEF-7F8608850835}" presName="sibTrans" presStyleCnt="0"/>
      <dgm:spPr/>
    </dgm:pt>
    <dgm:pt modelId="{E7D780DF-349D-4D04-B2CE-B86F19B23862}" type="pres">
      <dgm:prSet presAssocID="{25C10E1F-B6CE-4EBD-B6DA-2A976435165E}" presName="node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9F17AF-9F81-46C2-86DB-FDCC7CE63E94}" type="pres">
      <dgm:prSet presAssocID="{46D36851-45CE-47B0-854D-645E4557BEFB}" presName="sibTrans" presStyleCnt="0"/>
      <dgm:spPr/>
    </dgm:pt>
    <dgm:pt modelId="{25B1AB09-D62C-446A-BEBF-483AB2E4516E}" type="pres">
      <dgm:prSet presAssocID="{C8D69794-C6D4-47F2-8676-5EA7ED149D4D}" presName="node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DF8ABA-F86B-469F-98CF-46983E2D63AA}" type="presOf" srcId="{81B73FBE-CFD3-4427-B86E-E3634BBF78D4}" destId="{C61D938F-245B-4FF6-9090-F3825053501C}" srcOrd="0" destOrd="0" presId="urn:microsoft.com/office/officeart/2005/8/layout/lProcess3"/>
    <dgm:cxn modelId="{928F122C-FCB9-41C5-A884-BEF5FF4ADE15}" type="presOf" srcId="{2081E005-4210-419D-AFBC-6120B8446A60}" destId="{6315B0DE-CDFB-4D12-BBB0-3B34B2CA6CA8}" srcOrd="0" destOrd="0" presId="urn:microsoft.com/office/officeart/2005/8/layout/lProcess3"/>
    <dgm:cxn modelId="{52418D29-6943-4E11-A744-EEC709343637}" srcId="{69FA5460-1819-46A6-BEDF-BB8645AA07CC}" destId="{0584C980-BA82-46D7-BC10-8942A4B31631}" srcOrd="4" destOrd="0" parTransId="{3132B9E5-754D-4572-9FFB-3072205F9771}" sibTransId="{6720F2F9-9C04-425D-965E-4030B0046D97}"/>
    <dgm:cxn modelId="{178E7B24-56B3-429C-B10F-FDF8E6D2E2CB}" type="presOf" srcId="{2495FDDA-0250-44AA-ADCC-924C04E83977}" destId="{A322E067-A120-4FD4-8EB0-6E888DC95FB5}" srcOrd="0" destOrd="0" presId="urn:microsoft.com/office/officeart/2005/8/layout/lProcess3"/>
    <dgm:cxn modelId="{E4BD5F16-ADF6-44A7-B050-621AAF8B1177}" type="presOf" srcId="{F19BD9FF-7CCC-4C61-99C8-8C24911D1487}" destId="{55CD5C4D-35B5-4897-B098-46BB694029EF}" srcOrd="0" destOrd="0" presId="urn:microsoft.com/office/officeart/2005/8/layout/lProcess3"/>
    <dgm:cxn modelId="{B735C265-7D69-4823-9722-40CF53AB46EC}" srcId="{2495FDDA-0250-44AA-ADCC-924C04E83977}" destId="{C8D69794-C6D4-47F2-8676-5EA7ED149D4D}" srcOrd="2" destOrd="0" parTransId="{39156DBE-6549-48A1-9A96-8CDBE6A663FB}" sibTransId="{45F33C08-1A1E-4A34-9C93-D886BEFED6B5}"/>
    <dgm:cxn modelId="{06F791B8-7D92-422E-BBBA-8165548D0F02}" type="presOf" srcId="{5829444B-376F-4A74-BA91-A617BDA2C0E1}" destId="{161704FE-D89A-4AC6-AA57-623C7A0C6347}" srcOrd="0" destOrd="0" presId="urn:microsoft.com/office/officeart/2005/8/layout/lProcess3"/>
    <dgm:cxn modelId="{8D9D132C-B847-42BD-BFB7-1EFD6C71F8EB}" srcId="{69FA5460-1819-46A6-BEDF-BB8645AA07CC}" destId="{1A6C82B2-A11B-4D97-98CB-FC1D2AE27C8F}" srcOrd="3" destOrd="0" parTransId="{9F32DC9C-BBDA-4249-93AE-A979A38D3982}" sibTransId="{AB708365-6887-43B4-85AD-3B729B62206E}"/>
    <dgm:cxn modelId="{06617CCF-9D25-4CEF-8E43-B45BD44B313E}" type="presOf" srcId="{0584C980-BA82-46D7-BC10-8942A4B31631}" destId="{EE1BC063-E2AF-4358-BD00-D4A767D71E9B}" srcOrd="0" destOrd="0" presId="urn:microsoft.com/office/officeart/2005/8/layout/lProcess3"/>
    <dgm:cxn modelId="{0F3180D7-4DF0-4FCC-9C59-B10C88677B9E}" srcId="{69FA5460-1819-46A6-BEDF-BB8645AA07CC}" destId="{87BFFE94-5055-47E9-8F23-D201654EE461}" srcOrd="2" destOrd="0" parTransId="{20F4E5D1-6191-49E0-A6C4-70D26883DA3E}" sibTransId="{A923186C-8B7F-4D26-AB7E-DA526B99760D}"/>
    <dgm:cxn modelId="{0FC221C5-533A-48FE-8BF6-C3CF29B6231D}" srcId="{87BFFE94-5055-47E9-8F23-D201654EE461}" destId="{48EE3269-31ED-4511-960A-7CCB2C73F4DD}" srcOrd="0" destOrd="0" parTransId="{E7672EF8-E677-48BE-94F8-C3B56E83869C}" sibTransId="{6A8A7365-A3EC-411A-99CB-DE3353643CDB}"/>
    <dgm:cxn modelId="{1F29E83A-A624-4290-A92B-FF5E09E9545F}" srcId="{69FA5460-1819-46A6-BEDF-BB8645AA07CC}" destId="{2081E005-4210-419D-AFBC-6120B8446A60}" srcOrd="1" destOrd="0" parTransId="{8D05525E-2702-4B84-AAE3-406383A18A5A}" sibTransId="{44B20A92-1AF0-4597-8053-6EFB6C242577}"/>
    <dgm:cxn modelId="{666632E6-E861-41CB-AAD0-6EA4471E51D9}" type="presOf" srcId="{48EE3269-31ED-4511-960A-7CCB2C73F4DD}" destId="{FD6DFA63-8997-4411-A34A-D981F83F5DE3}" srcOrd="0" destOrd="0" presId="urn:microsoft.com/office/officeart/2005/8/layout/lProcess3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9832C373-FE11-445D-9ED2-1FAB40DEDB96}" srcId="{2495FDDA-0250-44AA-ADCC-924C04E83977}" destId="{49771250-322A-42A5-8046-9C58CB416381}" srcOrd="0" destOrd="0" parTransId="{D2A1016B-01AB-464A-A4B9-BB24FF3C6B49}" sibTransId="{290782F3-68F0-4331-BBEF-7F8608850835}"/>
    <dgm:cxn modelId="{F75E97CE-0FB6-4254-B663-454669E7724A}" type="presOf" srcId="{87BFFE94-5055-47E9-8F23-D201654EE461}" destId="{B2A489C5-EA34-44FD-9584-384D3CE7FD22}" srcOrd="0" destOrd="0" presId="urn:microsoft.com/office/officeart/2005/8/layout/lProcess3"/>
    <dgm:cxn modelId="{200F2828-84C5-4857-A45E-9D58635E19CC}" type="presOf" srcId="{C8D69794-C6D4-47F2-8676-5EA7ED149D4D}" destId="{25B1AB09-D62C-446A-BEBF-483AB2E4516E}" srcOrd="0" destOrd="0" presId="urn:microsoft.com/office/officeart/2005/8/layout/lProcess3"/>
    <dgm:cxn modelId="{5E260534-C548-4E1C-8DD7-81A40D821E2D}" type="presOf" srcId="{49771250-322A-42A5-8046-9C58CB416381}" destId="{FABF1075-4639-4B5F-B57E-0A89414BB9E6}" srcOrd="0" destOrd="0" presId="urn:microsoft.com/office/officeart/2005/8/layout/lProcess3"/>
    <dgm:cxn modelId="{79567CFF-EACF-42B4-A086-1AEDBE6FD345}" type="presOf" srcId="{25C10E1F-B6CE-4EBD-B6DA-2A976435165E}" destId="{E7D780DF-349D-4D04-B2CE-B86F19B23862}" srcOrd="0" destOrd="0" presId="urn:microsoft.com/office/officeart/2005/8/layout/lProcess3"/>
    <dgm:cxn modelId="{E2507CE3-B9A9-494A-8FA4-65E38993A165}" type="presOf" srcId="{69FA5460-1819-46A6-BEDF-BB8645AA07CC}" destId="{FBA7FC8C-458B-4E05-AFCB-293E3FBF2D70}" srcOrd="0" destOrd="0" presId="urn:microsoft.com/office/officeart/2005/8/layout/lProcess3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688BFD6C-6D54-4C1D-BD34-68DA7C7CF347}" srcId="{2495FDDA-0250-44AA-ADCC-924C04E83977}" destId="{25C10E1F-B6CE-4EBD-B6DA-2A976435165E}" srcOrd="1" destOrd="0" parTransId="{D88464EC-25B8-4FDD-8C5F-613492D9E5A9}" sibTransId="{46D36851-45CE-47B0-854D-645E4557BEFB}"/>
    <dgm:cxn modelId="{238869D7-28C0-4CEE-B956-F9037AB14C0F}" type="presOf" srcId="{2EABD6FA-EB1E-4117-A0F1-C3EECAE882EF}" destId="{2335121A-7D59-4B64-AAC2-F5B1F3434394}" srcOrd="0" destOrd="0" presId="urn:microsoft.com/office/officeart/2005/8/layout/lProcess3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426A6240-9AFA-4459-9BF8-4EFF3B84AB0B}" type="presOf" srcId="{09F90B76-C551-4B7F-8D0B-E8A30D51EF02}" destId="{B3FA34C0-2A68-4D60-95FC-C0E7E3FC0D1E}" srcOrd="0" destOrd="0" presId="urn:microsoft.com/office/officeart/2005/8/layout/lProcess3"/>
    <dgm:cxn modelId="{436642B6-8121-409F-9644-AA2696490D7E}" type="presOf" srcId="{1A256746-2B74-4895-ADD9-4D7B92A32E69}" destId="{2573F395-7DBD-42BE-AC61-8B1F36573B62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4176ADC8-62E3-4B58-AD05-97D730DA49A3}" srcId="{69FA5460-1819-46A6-BEDF-BB8645AA07CC}" destId="{2495FDDA-0250-44AA-ADCC-924C04E83977}" srcOrd="5" destOrd="0" parTransId="{A5481946-DC76-445E-B03F-B15CF67B8866}" sibTransId="{8F6EA267-6C37-4465-B979-9051BC308547}"/>
    <dgm:cxn modelId="{FA4DC7A3-4EBE-49E2-99AE-712C70EB9BFB}" srcId="{2081E005-4210-419D-AFBC-6120B8446A60}" destId="{2EABD6FA-EB1E-4117-A0F1-C3EECAE882EF}" srcOrd="0" destOrd="0" parTransId="{73340D4A-9C19-4A8F-B0C1-5DE80DB61D81}" sibTransId="{30BB4DF6-D2AA-449B-BB3B-52C2F0CC3748}"/>
    <dgm:cxn modelId="{AE16642D-B6FA-4698-A93C-EB8DDAD1ECE3}" type="presOf" srcId="{1A6C82B2-A11B-4D97-98CB-FC1D2AE27C8F}" destId="{4E625BB8-0DC9-4361-9FA2-878CD15CB9CD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A2DA78BC-AAF1-4648-A54D-2B86D91498C7}" type="presParOf" srcId="{FBA7FC8C-458B-4E05-AFCB-293E3FBF2D70}" destId="{5D710906-3464-4D12-8D10-67B655D282B8}" srcOrd="0" destOrd="0" presId="urn:microsoft.com/office/officeart/2005/8/layout/lProcess3"/>
    <dgm:cxn modelId="{A01816EF-F6F6-42A5-900D-792AE9483C82}" type="presParOf" srcId="{5D710906-3464-4D12-8D10-67B655D282B8}" destId="{C61D938F-245B-4FF6-9090-F3825053501C}" srcOrd="0" destOrd="0" presId="urn:microsoft.com/office/officeart/2005/8/layout/lProcess3"/>
    <dgm:cxn modelId="{8457CF49-4302-4C5A-8E05-9EDF6AF81A5A}" type="presParOf" srcId="{FBA7FC8C-458B-4E05-AFCB-293E3FBF2D70}" destId="{4B030D19-4BD4-497F-8543-63ECDAE293A6}" srcOrd="1" destOrd="0" presId="urn:microsoft.com/office/officeart/2005/8/layout/lProcess3"/>
    <dgm:cxn modelId="{42F91A5E-B514-4794-BED8-EBC6BE9CE8EC}" type="presParOf" srcId="{FBA7FC8C-458B-4E05-AFCB-293E3FBF2D70}" destId="{5DAA9D02-EBF2-4FCF-A76B-0916F2D65D91}" srcOrd="2" destOrd="0" presId="urn:microsoft.com/office/officeart/2005/8/layout/lProcess3"/>
    <dgm:cxn modelId="{F12ED2B8-1AA8-4643-9A4D-74AC794C791B}" type="presParOf" srcId="{5DAA9D02-EBF2-4FCF-A76B-0916F2D65D91}" destId="{6315B0DE-CDFB-4D12-BBB0-3B34B2CA6CA8}" srcOrd="0" destOrd="0" presId="urn:microsoft.com/office/officeart/2005/8/layout/lProcess3"/>
    <dgm:cxn modelId="{B688C8B9-3986-4A3E-BD18-10138CD04CCD}" type="presParOf" srcId="{5DAA9D02-EBF2-4FCF-A76B-0916F2D65D91}" destId="{A8AE71B7-C8DE-46E2-BCC1-51199E8993DC}" srcOrd="1" destOrd="0" presId="urn:microsoft.com/office/officeart/2005/8/layout/lProcess3"/>
    <dgm:cxn modelId="{257DADCC-FC2E-46E5-B5FC-0BA766FDB5FE}" type="presParOf" srcId="{5DAA9D02-EBF2-4FCF-A76B-0916F2D65D91}" destId="{2335121A-7D59-4B64-AAC2-F5B1F3434394}" srcOrd="2" destOrd="0" presId="urn:microsoft.com/office/officeart/2005/8/layout/lProcess3"/>
    <dgm:cxn modelId="{9217FBEC-041A-488C-BE49-29C74C3E179D}" type="presParOf" srcId="{FBA7FC8C-458B-4E05-AFCB-293E3FBF2D70}" destId="{C0E479AD-E297-4F9C-ACAF-786D47F1A503}" srcOrd="3" destOrd="0" presId="urn:microsoft.com/office/officeart/2005/8/layout/lProcess3"/>
    <dgm:cxn modelId="{F4E446C6-BE4A-41C4-9089-2F882D9446EC}" type="presParOf" srcId="{FBA7FC8C-458B-4E05-AFCB-293E3FBF2D70}" destId="{E9ACBD19-BFA2-4602-814C-74738E844C63}" srcOrd="4" destOrd="0" presId="urn:microsoft.com/office/officeart/2005/8/layout/lProcess3"/>
    <dgm:cxn modelId="{DF8232DC-E355-4279-9E2A-1588E5F05783}" type="presParOf" srcId="{E9ACBD19-BFA2-4602-814C-74738E844C63}" destId="{B2A489C5-EA34-44FD-9584-384D3CE7FD22}" srcOrd="0" destOrd="0" presId="urn:microsoft.com/office/officeart/2005/8/layout/lProcess3"/>
    <dgm:cxn modelId="{4184D112-03DC-4419-A503-9636CCE7C9F8}" type="presParOf" srcId="{E9ACBD19-BFA2-4602-814C-74738E844C63}" destId="{3A109A79-6D4C-4814-90AB-6CE747FD9880}" srcOrd="1" destOrd="0" presId="urn:microsoft.com/office/officeart/2005/8/layout/lProcess3"/>
    <dgm:cxn modelId="{48963DD2-AADD-4C51-9100-F048DF0E990B}" type="presParOf" srcId="{E9ACBD19-BFA2-4602-814C-74738E844C63}" destId="{FD6DFA63-8997-4411-A34A-D981F83F5DE3}" srcOrd="2" destOrd="0" presId="urn:microsoft.com/office/officeart/2005/8/layout/lProcess3"/>
    <dgm:cxn modelId="{FB776B8C-DAE9-4905-B9C6-00FD17E0738A}" type="presParOf" srcId="{FBA7FC8C-458B-4E05-AFCB-293E3FBF2D70}" destId="{8167DBC9-AAAA-4B80-BDEE-DC24498E7D16}" srcOrd="5" destOrd="0" presId="urn:microsoft.com/office/officeart/2005/8/layout/lProcess3"/>
    <dgm:cxn modelId="{8DF591A2-6907-451C-8314-DCF4CDEBBC45}" type="presParOf" srcId="{FBA7FC8C-458B-4E05-AFCB-293E3FBF2D70}" destId="{ACF3DD3F-929F-467C-9D44-EDDD43E7BFB0}" srcOrd="6" destOrd="0" presId="urn:microsoft.com/office/officeart/2005/8/layout/lProcess3"/>
    <dgm:cxn modelId="{A64FA814-C9A1-43B8-8A26-2DE7DA94C01B}" type="presParOf" srcId="{ACF3DD3F-929F-467C-9D44-EDDD43E7BFB0}" destId="{4E625BB8-0DC9-4361-9FA2-878CD15CB9CD}" srcOrd="0" destOrd="0" presId="urn:microsoft.com/office/officeart/2005/8/layout/lProcess3"/>
    <dgm:cxn modelId="{EBE4A88A-D6CF-4BDB-962D-8496407EB2B3}" type="presParOf" srcId="{ACF3DD3F-929F-467C-9D44-EDDD43E7BFB0}" destId="{ECC1CF86-428A-49CD-B5A6-E137ACDF31B8}" srcOrd="1" destOrd="0" presId="urn:microsoft.com/office/officeart/2005/8/layout/lProcess3"/>
    <dgm:cxn modelId="{6A3A64A7-2757-42B9-8C41-17C97629C65C}" type="presParOf" srcId="{ACF3DD3F-929F-467C-9D44-EDDD43E7BFB0}" destId="{55CD5C4D-35B5-4897-B098-46BB694029EF}" srcOrd="2" destOrd="0" presId="urn:microsoft.com/office/officeart/2005/8/layout/lProcess3"/>
    <dgm:cxn modelId="{DF0B5E8D-56A1-4EDF-AB62-41C2070259C6}" type="presParOf" srcId="{ACF3DD3F-929F-467C-9D44-EDDD43E7BFB0}" destId="{C4C9FB2D-CF2F-46FB-B5A4-22E9C5E1B7A4}" srcOrd="3" destOrd="0" presId="urn:microsoft.com/office/officeart/2005/8/layout/lProcess3"/>
    <dgm:cxn modelId="{B40519F0-5C19-47DC-83C6-9754556A223D}" type="presParOf" srcId="{ACF3DD3F-929F-467C-9D44-EDDD43E7BFB0}" destId="{B3FA34C0-2A68-4D60-95FC-C0E7E3FC0D1E}" srcOrd="4" destOrd="0" presId="urn:microsoft.com/office/officeart/2005/8/layout/lProcess3"/>
    <dgm:cxn modelId="{303042CD-ECEF-495A-A2FB-9E3D777B6949}" type="presParOf" srcId="{FBA7FC8C-458B-4E05-AFCB-293E3FBF2D70}" destId="{63517147-9E47-45B2-99A3-F22698FC0917}" srcOrd="7" destOrd="0" presId="urn:microsoft.com/office/officeart/2005/8/layout/lProcess3"/>
    <dgm:cxn modelId="{D839EDA4-BBF3-44E2-82A1-36FA7FD5CBA5}" type="presParOf" srcId="{FBA7FC8C-458B-4E05-AFCB-293E3FBF2D70}" destId="{138A5229-4A1A-4739-90FB-7A65C3FC6EEA}" srcOrd="8" destOrd="0" presId="urn:microsoft.com/office/officeart/2005/8/layout/lProcess3"/>
    <dgm:cxn modelId="{8B0CAFDB-9468-4635-98D6-4A5676089570}" type="presParOf" srcId="{138A5229-4A1A-4739-90FB-7A65C3FC6EEA}" destId="{EE1BC063-E2AF-4358-BD00-D4A767D71E9B}" srcOrd="0" destOrd="0" presId="urn:microsoft.com/office/officeart/2005/8/layout/lProcess3"/>
    <dgm:cxn modelId="{8369809F-C03A-46E1-80C8-37DBCB3AB75A}" type="presParOf" srcId="{138A5229-4A1A-4739-90FB-7A65C3FC6EEA}" destId="{89F8BEAD-9F9F-4107-B424-FCE6D1FF5E9B}" srcOrd="1" destOrd="0" presId="urn:microsoft.com/office/officeart/2005/8/layout/lProcess3"/>
    <dgm:cxn modelId="{A88A6F30-73EC-40FA-8DE6-1F6AA365A05B}" type="presParOf" srcId="{138A5229-4A1A-4739-90FB-7A65C3FC6EEA}" destId="{161704FE-D89A-4AC6-AA57-623C7A0C6347}" srcOrd="2" destOrd="0" presId="urn:microsoft.com/office/officeart/2005/8/layout/lProcess3"/>
    <dgm:cxn modelId="{C48A3BEC-B8DE-4901-B1AF-622D715218B4}" type="presParOf" srcId="{138A5229-4A1A-4739-90FB-7A65C3FC6EEA}" destId="{D2009913-AD62-4ED3-9F72-B6B740EA82F1}" srcOrd="3" destOrd="0" presId="urn:microsoft.com/office/officeart/2005/8/layout/lProcess3"/>
    <dgm:cxn modelId="{2097CDF9-6E9F-4C65-8C76-4CE19D42E8DE}" type="presParOf" srcId="{138A5229-4A1A-4739-90FB-7A65C3FC6EEA}" destId="{2573F395-7DBD-42BE-AC61-8B1F36573B62}" srcOrd="4" destOrd="0" presId="urn:microsoft.com/office/officeart/2005/8/layout/lProcess3"/>
    <dgm:cxn modelId="{AF24C949-4CE8-4CF0-86A6-58581FA96E38}" type="presParOf" srcId="{FBA7FC8C-458B-4E05-AFCB-293E3FBF2D70}" destId="{5547BF60-FA55-4BC1-86AD-FDF6AD105F4C}" srcOrd="9" destOrd="0" presId="urn:microsoft.com/office/officeart/2005/8/layout/lProcess3"/>
    <dgm:cxn modelId="{BCBA9109-1749-4975-8011-68324E545D42}" type="presParOf" srcId="{FBA7FC8C-458B-4E05-AFCB-293E3FBF2D70}" destId="{B44E083F-00ED-40FC-9BC1-7258F4A3FAE4}" srcOrd="10" destOrd="0" presId="urn:microsoft.com/office/officeart/2005/8/layout/lProcess3"/>
    <dgm:cxn modelId="{2FF96E8F-7CDF-4090-B971-AD7D0B1934D5}" type="presParOf" srcId="{B44E083F-00ED-40FC-9BC1-7258F4A3FAE4}" destId="{A322E067-A120-4FD4-8EB0-6E888DC95FB5}" srcOrd="0" destOrd="0" presId="urn:microsoft.com/office/officeart/2005/8/layout/lProcess3"/>
    <dgm:cxn modelId="{F6F17A56-FBC2-4FA6-9E0F-794F86720052}" type="presParOf" srcId="{B44E083F-00ED-40FC-9BC1-7258F4A3FAE4}" destId="{045B033F-1DC8-46E3-B562-2F3E23577CC3}" srcOrd="1" destOrd="0" presId="urn:microsoft.com/office/officeart/2005/8/layout/lProcess3"/>
    <dgm:cxn modelId="{E8477F15-9E35-40C0-BBFF-650C3BA98A21}" type="presParOf" srcId="{B44E083F-00ED-40FC-9BC1-7258F4A3FAE4}" destId="{FABF1075-4639-4B5F-B57E-0A89414BB9E6}" srcOrd="2" destOrd="0" presId="urn:microsoft.com/office/officeart/2005/8/layout/lProcess3"/>
    <dgm:cxn modelId="{BF1B2F3B-A43A-46AA-8A16-AEF1596FABAB}" type="presParOf" srcId="{B44E083F-00ED-40FC-9BC1-7258F4A3FAE4}" destId="{D885798D-B49B-4FCE-957D-DE497E692184}" srcOrd="3" destOrd="0" presId="urn:microsoft.com/office/officeart/2005/8/layout/lProcess3"/>
    <dgm:cxn modelId="{9476CC61-00E0-409E-BEEF-19829BE7E57B}" type="presParOf" srcId="{B44E083F-00ED-40FC-9BC1-7258F4A3FAE4}" destId="{E7D780DF-349D-4D04-B2CE-B86F19B23862}" srcOrd="4" destOrd="0" presId="urn:microsoft.com/office/officeart/2005/8/layout/lProcess3"/>
    <dgm:cxn modelId="{C0A54E7F-4A30-4C6F-8E1F-60BE01A03B03}" type="presParOf" srcId="{B44E083F-00ED-40FC-9BC1-7258F4A3FAE4}" destId="{4C9F17AF-9F81-46C2-86DB-FDCC7CE63E94}" srcOrd="5" destOrd="0" presId="urn:microsoft.com/office/officeart/2005/8/layout/lProcess3"/>
    <dgm:cxn modelId="{E0BD903E-3F68-4B48-B349-13433F6F1BA5}" type="presParOf" srcId="{B44E083F-00ED-40FC-9BC1-7258F4A3FAE4}" destId="{25B1AB09-D62C-446A-BEBF-483AB2E4516E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</a:t>
          </a:r>
          <a:r>
            <a:rPr lang="pl-PL" baseline="30000"/>
            <a:t>3</a:t>
          </a:r>
          <a:endParaRPr lang="pl-PL"/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mililitr</a:t>
          </a:r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cm</a:t>
          </a:r>
          <a:r>
            <a:rPr lang="pl-PL" baseline="30000"/>
            <a:t>3</a:t>
          </a:r>
          <a:endParaRPr lang="pl-PL"/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E92C0089-72C0-4ED8-9D3F-92455E838DAD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mm</a:t>
          </a:r>
          <a:r>
            <a:rPr lang="pl-PL" baseline="30000"/>
            <a:t>3</a:t>
          </a:r>
          <a:endParaRPr lang="pl-PL"/>
        </a:p>
      </dgm:t>
    </dgm:pt>
    <dgm:pt modelId="{AC395016-9D6D-435D-ACF4-57BC6FE6EE45}" type="parTrans" cxnId="{FC0B2FC1-8DB2-4E9E-89BE-0B9F878FDB6C}">
      <dgm:prSet/>
      <dgm:spPr/>
      <dgm:t>
        <a:bodyPr/>
        <a:lstStyle/>
        <a:p>
          <a:endParaRPr lang="pl-PL"/>
        </a:p>
      </dgm:t>
    </dgm:pt>
    <dgm:pt modelId="{3C2CA1F2-F28C-4C69-82BB-84085C5B2669}" type="sibTrans" cxnId="{FC0B2FC1-8DB2-4E9E-89BE-0B9F878FDB6C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60B818D4-9FAA-428B-B99A-2AC690C9C1CD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08863963-AE88-4723-9874-2F000CDC0FD5}" type="parTrans" cxnId="{8F709CE4-C783-4B55-9677-49402BC177B7}">
      <dgm:prSet/>
      <dgm:spPr/>
      <dgm:t>
        <a:bodyPr/>
        <a:lstStyle/>
        <a:p>
          <a:endParaRPr lang="pl-PL"/>
        </a:p>
      </dgm:t>
    </dgm:pt>
    <dgm:pt modelId="{C7C46346-506B-4605-854C-1C45C1BD650E}" type="sibTrans" cxnId="{8F709CE4-C783-4B55-9677-49402BC177B7}">
      <dgm:prSet/>
      <dgm:spPr/>
      <dgm:t>
        <a:bodyPr/>
        <a:lstStyle/>
        <a:p>
          <a:endParaRPr lang="pl-PL"/>
        </a:p>
      </dgm:t>
    </dgm:pt>
    <dgm:pt modelId="{2B908C9B-4202-4CBD-8DC0-E50EB9FE4926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B0ADCBB7-7613-4201-9E2A-C5CDF1C628BF}" type="parTrans" cxnId="{5F2F22E0-6A20-4C7D-BC71-A1E997F0676B}">
      <dgm:prSet/>
      <dgm:spPr/>
      <dgm:t>
        <a:bodyPr/>
        <a:lstStyle/>
        <a:p>
          <a:endParaRPr lang="pl-PL"/>
        </a:p>
      </dgm:t>
    </dgm:pt>
    <dgm:pt modelId="{411FA2BD-8715-436F-853A-CBE9DA326840}" type="sibTrans" cxnId="{5F2F22E0-6A20-4C7D-BC71-A1E997F0676B}">
      <dgm:prSet/>
      <dgm:spPr/>
      <dgm:t>
        <a:bodyPr/>
        <a:lstStyle/>
        <a:p>
          <a:endParaRPr lang="pl-PL"/>
        </a:p>
      </dgm:t>
    </dgm:pt>
    <dgm:pt modelId="{A170D165-C0EB-4AAC-B93B-10EE4D7C62AF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9D41FC55-1876-4431-B791-013251F00367}" type="parTrans" cxnId="{0774AE5F-808F-41F2-8C0B-C38B5EEA4AC7}">
      <dgm:prSet/>
      <dgm:spPr/>
      <dgm:t>
        <a:bodyPr/>
        <a:lstStyle/>
        <a:p>
          <a:endParaRPr lang="pl-PL"/>
        </a:p>
      </dgm:t>
    </dgm:pt>
    <dgm:pt modelId="{882A96B4-0485-4057-958F-80CDD771813C}" type="sibTrans" cxnId="{0774AE5F-808F-41F2-8C0B-C38B5EEA4AC7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92097B87-4DDE-4FFA-9F20-B3B4A1270496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litr</a:t>
          </a:r>
        </a:p>
      </dgm:t>
    </dgm:pt>
    <dgm:pt modelId="{24AC7AB1-0CB3-4D63-A371-0E78DE2519CD}" type="parTrans" cxnId="{5D70AE00-ED6E-4E1C-B92C-F49CD31A8096}">
      <dgm:prSet/>
      <dgm:spPr/>
      <dgm:t>
        <a:bodyPr/>
        <a:lstStyle/>
        <a:p>
          <a:endParaRPr lang="pl-PL"/>
        </a:p>
      </dgm:t>
    </dgm:pt>
    <dgm:pt modelId="{DF4B21C1-1791-4EDD-A927-E91FDF8DC50C}" type="sibTrans" cxnId="{5D70AE00-ED6E-4E1C-B92C-F49CD31A8096}">
      <dgm:prSet/>
      <dgm:spPr/>
      <dgm:t>
        <a:bodyPr/>
        <a:lstStyle/>
        <a:p>
          <a:endParaRPr lang="pl-PL"/>
        </a:p>
      </dgm:t>
    </dgm:pt>
    <dgm:pt modelId="{A07689D5-9102-4F9B-B782-9C0D9D1BDC96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pPr algn="r"/>
          <a:endParaRPr lang="pl-PL"/>
        </a:p>
      </dgm:t>
    </dgm:pt>
    <dgm:pt modelId="{FA743574-3D20-407C-92D9-05805C9F538A}" type="parTrans" cxnId="{F494B7AD-4D7E-43DF-B11C-317880F73F8D}">
      <dgm:prSet/>
      <dgm:spPr/>
      <dgm:t>
        <a:bodyPr/>
        <a:lstStyle/>
        <a:p>
          <a:endParaRPr lang="pl-PL"/>
        </a:p>
      </dgm:t>
    </dgm:pt>
    <dgm:pt modelId="{3AFC1CFD-66F4-4246-AB7D-558C8CCC85BC}" type="sibTrans" cxnId="{F494B7AD-4D7E-43DF-B11C-317880F73F8D}">
      <dgm:prSet/>
      <dgm:spPr/>
      <dgm:t>
        <a:bodyPr/>
        <a:lstStyle/>
        <a:p>
          <a:endParaRPr lang="pl-PL"/>
        </a:p>
      </dgm:t>
    </dgm:pt>
    <dgm:pt modelId="{20D5711B-CDD9-4BED-A25E-754B01B02C28}">
      <dgm:prSet phldrT="[Tekst]"/>
      <dgm:spPr>
        <a:solidFill>
          <a:srgbClr val="4F81BD"/>
        </a:solidFill>
        <a:ln>
          <a:noFill/>
        </a:ln>
      </dgm:spPr>
      <dgm:t>
        <a:bodyPr/>
        <a:lstStyle/>
        <a:p>
          <a:endParaRPr lang="pl-PL"/>
        </a:p>
      </dgm:t>
    </dgm:pt>
    <dgm:pt modelId="{6C63F525-C6E4-44D4-A6D9-31B26FEB6A05}" type="parTrans" cxnId="{AA38A871-4369-4655-9E13-8F42DF981F27}">
      <dgm:prSet/>
      <dgm:spPr/>
      <dgm:t>
        <a:bodyPr/>
        <a:lstStyle/>
        <a:p>
          <a:endParaRPr lang="pl-PL"/>
        </a:p>
      </dgm:t>
    </dgm:pt>
    <dgm:pt modelId="{AE56961C-B1D5-42E2-B009-EEDBEC1B6742}" type="sibTrans" cxnId="{AA38A871-4369-4655-9E13-8F42DF981F27}">
      <dgm:prSet/>
      <dgm:spPr/>
      <dgm:t>
        <a:bodyPr/>
        <a:lstStyle/>
        <a:p>
          <a:endParaRPr lang="pl-PL"/>
        </a:p>
      </dgm:t>
    </dgm:pt>
    <dgm:pt modelId="{1613D484-B7B4-4DC5-9AF7-2C3E2C3EE5F7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dm</a:t>
          </a:r>
          <a:r>
            <a:rPr lang="pl-PL" baseline="30000"/>
            <a:t>3</a:t>
          </a:r>
          <a:endParaRPr lang="pl-PL"/>
        </a:p>
      </dgm:t>
    </dgm:pt>
    <dgm:pt modelId="{70C657E1-34C0-4DC4-A683-CA74F3E1B2D7}" type="parTrans" cxnId="{60D5AB39-89AD-4899-8EC0-F41105664935}">
      <dgm:prSet/>
      <dgm:spPr/>
      <dgm:t>
        <a:bodyPr/>
        <a:lstStyle/>
        <a:p>
          <a:endParaRPr lang="pl-PL"/>
        </a:p>
      </dgm:t>
    </dgm:pt>
    <dgm:pt modelId="{F6025CAC-6E89-4D0B-8C96-DFBDF22AD1EF}" type="sibTrans" cxnId="{60D5AB39-89AD-4899-8EC0-F41105664935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6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F581615B-F7A6-405C-9B6D-2A558A497042}" type="pres">
      <dgm:prSet presAssocID="{92097B87-4DDE-4FFA-9F20-B3B4A1270496}" presName="horFlow" presStyleCnt="0"/>
      <dgm:spPr/>
    </dgm:pt>
    <dgm:pt modelId="{7A0100E1-3E74-403D-A229-734B2C9551D7}" type="pres">
      <dgm:prSet presAssocID="{92097B87-4DDE-4FFA-9F20-B3B4A1270496}" presName="bigChev" presStyleLbl="node1" presStyleIdx="1" presStyleCnt="6"/>
      <dgm:spPr/>
      <dgm:t>
        <a:bodyPr/>
        <a:lstStyle/>
        <a:p>
          <a:endParaRPr lang="pl-PL"/>
        </a:p>
      </dgm:t>
    </dgm:pt>
    <dgm:pt modelId="{B27EE8C1-CF6E-4454-92EC-A7918F2E29EC}" type="pres">
      <dgm:prSet presAssocID="{6C63F525-C6E4-44D4-A6D9-31B26FEB6A05}" presName="parTrans" presStyleCnt="0"/>
      <dgm:spPr/>
    </dgm:pt>
    <dgm:pt modelId="{8C592A5A-48C7-4757-88D0-187BDD8B8E8D}" type="pres">
      <dgm:prSet presAssocID="{20D5711B-CDD9-4BED-A25E-754B01B02C28}" presName="node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0E3B3C-8C09-4739-838E-63EB85DB7409}" type="pres">
      <dgm:prSet presAssocID="{92097B87-4DDE-4FFA-9F20-B3B4A1270496}" presName="vSp" presStyleCnt="0"/>
      <dgm:spPr/>
    </dgm:pt>
    <dgm:pt modelId="{F334478B-7CDC-4B41-9FF4-D35B5746A038}" type="pres">
      <dgm:prSet presAssocID="{1613D484-B7B4-4DC5-9AF7-2C3E2C3EE5F7}" presName="horFlow" presStyleCnt="0"/>
      <dgm:spPr/>
    </dgm:pt>
    <dgm:pt modelId="{0F799F06-9F35-4260-B5A9-BCE2FC413139}" type="pres">
      <dgm:prSet presAssocID="{1613D484-B7B4-4DC5-9AF7-2C3E2C3EE5F7}" presName="bigChev" presStyleLbl="node1" presStyleIdx="2" presStyleCnt="6"/>
      <dgm:spPr/>
      <dgm:t>
        <a:bodyPr/>
        <a:lstStyle/>
        <a:p>
          <a:endParaRPr lang="pl-PL"/>
        </a:p>
      </dgm:t>
    </dgm:pt>
    <dgm:pt modelId="{0EDFA550-4588-400B-B6BF-06DF0B7B6A47}" type="pres">
      <dgm:prSet presAssocID="{FA743574-3D20-407C-92D9-05805C9F538A}" presName="parTrans" presStyleCnt="0"/>
      <dgm:spPr/>
    </dgm:pt>
    <dgm:pt modelId="{BECDC543-54CE-490A-A2B7-DCE73C2804C4}" type="pres">
      <dgm:prSet presAssocID="{A07689D5-9102-4F9B-B782-9C0D9D1BDC96}" presName="node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0C22A0-449A-493B-8746-1BDA8CEE268C}" type="pres">
      <dgm:prSet presAssocID="{1613D484-B7B4-4DC5-9AF7-2C3E2C3EE5F7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3" presStyleCnt="6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4" presStyleCnt="6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5" presStyleCnt="9" custLinFactNeighborX="-2769" custLinFactNeighborY="137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5136DC70-8C65-4D2C-8FE9-C1BF4FDB4C52}" type="pres">
      <dgm:prSet presAssocID="{E92C0089-72C0-4ED8-9D3F-92455E838DAD}" presName="horFlow" presStyleCnt="0"/>
      <dgm:spPr/>
    </dgm:pt>
    <dgm:pt modelId="{18518147-584F-4499-B183-A4464E919C9A}" type="pres">
      <dgm:prSet presAssocID="{E92C0089-72C0-4ED8-9D3F-92455E838DAD}" presName="bigChev" presStyleLbl="node1" presStyleIdx="5" presStyleCnt="6"/>
      <dgm:spPr/>
      <dgm:t>
        <a:bodyPr/>
        <a:lstStyle/>
        <a:p>
          <a:endParaRPr lang="pl-PL"/>
        </a:p>
      </dgm:t>
    </dgm:pt>
    <dgm:pt modelId="{D3CA52D6-131B-42EA-B434-CA51BC05AB3B}" type="pres">
      <dgm:prSet presAssocID="{08863963-AE88-4723-9874-2F000CDC0FD5}" presName="parTrans" presStyleCnt="0"/>
      <dgm:spPr/>
    </dgm:pt>
    <dgm:pt modelId="{363FC5D2-D343-47D4-BCDE-2BF63A5E081C}" type="pres">
      <dgm:prSet presAssocID="{60B818D4-9FAA-428B-B99A-2AC690C9C1CD}" presName="node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4A9F58-0D5E-48DA-9C2C-D50CBB4EB1DF}" type="pres">
      <dgm:prSet presAssocID="{C7C46346-506B-4605-854C-1C45C1BD650E}" presName="sibTrans" presStyleCnt="0"/>
      <dgm:spPr/>
    </dgm:pt>
    <dgm:pt modelId="{328CF5C3-9C84-4630-9354-70DECE32EF3C}" type="pres">
      <dgm:prSet presAssocID="{2B908C9B-4202-4CBD-8DC0-E50EB9FE4926}" presName="node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60739A-AA38-4B5D-972C-FC47DED320AA}" type="pres">
      <dgm:prSet presAssocID="{411FA2BD-8715-436F-853A-CBE9DA326840}" presName="sibTrans" presStyleCnt="0"/>
      <dgm:spPr/>
    </dgm:pt>
    <dgm:pt modelId="{58928316-E1B7-40DA-8792-08119E432F9C}" type="pres">
      <dgm:prSet presAssocID="{A170D165-C0EB-4AAC-B93B-10EE4D7C62AF}" presName="node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AE23033-6051-4934-B090-65FA15232D33}" type="presOf" srcId="{69FA5460-1819-46A6-BEDF-BB8645AA07CC}" destId="{FBA7FC8C-458B-4E05-AFCB-293E3FBF2D70}" srcOrd="0" destOrd="0" presId="urn:microsoft.com/office/officeart/2005/8/layout/lProcess3"/>
    <dgm:cxn modelId="{52418D29-6943-4E11-A744-EEC709343637}" srcId="{69FA5460-1819-46A6-BEDF-BB8645AA07CC}" destId="{0584C980-BA82-46D7-BC10-8942A4B31631}" srcOrd="4" destOrd="0" parTransId="{3132B9E5-754D-4572-9FFB-3072205F9771}" sibTransId="{6720F2F9-9C04-425D-965E-4030B0046D97}"/>
    <dgm:cxn modelId="{20F784DC-A4BB-4BF5-8F85-73CD7861287B}" type="presOf" srcId="{60B818D4-9FAA-428B-B99A-2AC690C9C1CD}" destId="{363FC5D2-D343-47D4-BCDE-2BF63A5E081C}" srcOrd="0" destOrd="0" presId="urn:microsoft.com/office/officeart/2005/8/layout/lProcess3"/>
    <dgm:cxn modelId="{DB4CCC04-4DC1-432F-B364-2EDC5070E432}" type="presOf" srcId="{1A6C82B2-A11B-4D97-98CB-FC1D2AE27C8F}" destId="{4E625BB8-0DC9-4361-9FA2-878CD15CB9CD}" srcOrd="0" destOrd="0" presId="urn:microsoft.com/office/officeart/2005/8/layout/lProcess3"/>
    <dgm:cxn modelId="{AA38A871-4369-4655-9E13-8F42DF981F27}" srcId="{92097B87-4DDE-4FFA-9F20-B3B4A1270496}" destId="{20D5711B-CDD9-4BED-A25E-754B01B02C28}" srcOrd="0" destOrd="0" parTransId="{6C63F525-C6E4-44D4-A6D9-31B26FEB6A05}" sibTransId="{AE56961C-B1D5-42E2-B009-EEDBEC1B6742}"/>
    <dgm:cxn modelId="{8D9D132C-B847-42BD-BFB7-1EFD6C71F8EB}" srcId="{69FA5460-1819-46A6-BEDF-BB8645AA07CC}" destId="{1A6C82B2-A11B-4D97-98CB-FC1D2AE27C8F}" srcOrd="3" destOrd="0" parTransId="{9F32DC9C-BBDA-4249-93AE-A979A38D3982}" sibTransId="{AB708365-6887-43B4-85AD-3B729B62206E}"/>
    <dgm:cxn modelId="{FC0B2FC1-8DB2-4E9E-89BE-0B9F878FDB6C}" srcId="{69FA5460-1819-46A6-BEDF-BB8645AA07CC}" destId="{E92C0089-72C0-4ED8-9D3F-92455E838DAD}" srcOrd="5" destOrd="0" parTransId="{AC395016-9D6D-435D-ACF4-57BC6FE6EE45}" sibTransId="{3C2CA1F2-F28C-4C69-82BB-84085C5B2669}"/>
    <dgm:cxn modelId="{DB5FA304-5E10-4497-887F-D5F6107D196D}" type="presOf" srcId="{F19BD9FF-7CCC-4C61-99C8-8C24911D1487}" destId="{55CD5C4D-35B5-4897-B098-46BB694029EF}" srcOrd="0" destOrd="0" presId="urn:microsoft.com/office/officeart/2005/8/layout/lProcess3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DFD183AD-A982-46D7-85A1-FAEDD75B5193}" type="presOf" srcId="{1613D484-B7B4-4DC5-9AF7-2C3E2C3EE5F7}" destId="{0F799F06-9F35-4260-B5A9-BCE2FC413139}" srcOrd="0" destOrd="0" presId="urn:microsoft.com/office/officeart/2005/8/layout/lProcess3"/>
    <dgm:cxn modelId="{C4EC8B34-66A0-46A0-89D3-43A685A2D869}" type="presOf" srcId="{92097B87-4DDE-4FFA-9F20-B3B4A1270496}" destId="{7A0100E1-3E74-403D-A229-734B2C9551D7}" srcOrd="0" destOrd="0" presId="urn:microsoft.com/office/officeart/2005/8/layout/lProcess3"/>
    <dgm:cxn modelId="{5F2F22E0-6A20-4C7D-BC71-A1E997F0676B}" srcId="{E92C0089-72C0-4ED8-9D3F-92455E838DAD}" destId="{2B908C9B-4202-4CBD-8DC0-E50EB9FE4926}" srcOrd="1" destOrd="0" parTransId="{B0ADCBB7-7613-4201-9E2A-C5CDF1C628BF}" sibTransId="{411FA2BD-8715-436F-853A-CBE9DA326840}"/>
    <dgm:cxn modelId="{0774AE5F-808F-41F2-8C0B-C38B5EEA4AC7}" srcId="{E92C0089-72C0-4ED8-9D3F-92455E838DAD}" destId="{A170D165-C0EB-4AAC-B93B-10EE4D7C62AF}" srcOrd="2" destOrd="0" parTransId="{9D41FC55-1876-4431-B791-013251F00367}" sibTransId="{882A96B4-0485-4057-958F-80CDD771813C}"/>
    <dgm:cxn modelId="{A1EFAB6C-56CA-40DC-852B-FACAA38A958D}" type="presOf" srcId="{20D5711B-CDD9-4BED-A25E-754B01B02C28}" destId="{8C592A5A-48C7-4757-88D0-187BDD8B8E8D}" srcOrd="0" destOrd="0" presId="urn:microsoft.com/office/officeart/2005/8/layout/lProcess3"/>
    <dgm:cxn modelId="{BDE2B19D-AAB1-4729-8EAA-782B3A6AB52D}" type="presOf" srcId="{A07689D5-9102-4F9B-B782-9C0D9D1BDC96}" destId="{BECDC543-54CE-490A-A2B7-DCE73C2804C4}" srcOrd="0" destOrd="0" presId="urn:microsoft.com/office/officeart/2005/8/layout/lProcess3"/>
    <dgm:cxn modelId="{482A6131-5486-4221-93E6-72A7A5DDC815}" type="presOf" srcId="{2B908C9B-4202-4CBD-8DC0-E50EB9FE4926}" destId="{328CF5C3-9C84-4630-9354-70DECE32EF3C}" srcOrd="0" destOrd="0" presId="urn:microsoft.com/office/officeart/2005/8/layout/lProcess3"/>
    <dgm:cxn modelId="{8F709CE4-C783-4B55-9677-49402BC177B7}" srcId="{E92C0089-72C0-4ED8-9D3F-92455E838DAD}" destId="{60B818D4-9FAA-428B-B99A-2AC690C9C1CD}" srcOrd="0" destOrd="0" parTransId="{08863963-AE88-4723-9874-2F000CDC0FD5}" sibTransId="{C7C46346-506B-4605-854C-1C45C1BD650E}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60D5AB39-89AD-4899-8EC0-F41105664935}" srcId="{69FA5460-1819-46A6-BEDF-BB8645AA07CC}" destId="{1613D484-B7B4-4DC5-9AF7-2C3E2C3EE5F7}" srcOrd="2" destOrd="0" parTransId="{70C657E1-34C0-4DC4-A683-CA74F3E1B2D7}" sibTransId="{F6025CAC-6E89-4D0B-8C96-DFBDF22AD1EF}"/>
    <dgm:cxn modelId="{7A7E06D0-4DE5-4BB9-8083-1935D0D4729B}" type="presOf" srcId="{E92C0089-72C0-4ED8-9D3F-92455E838DAD}" destId="{18518147-584F-4499-B183-A4464E919C9A}" srcOrd="0" destOrd="0" presId="urn:microsoft.com/office/officeart/2005/8/layout/lProcess3"/>
    <dgm:cxn modelId="{34ACE7DD-316D-474B-8DFC-75C2FE83D939}" type="presOf" srcId="{5829444B-376F-4A74-BA91-A617BDA2C0E1}" destId="{161704FE-D89A-4AC6-AA57-623C7A0C6347}" srcOrd="0" destOrd="0" presId="urn:microsoft.com/office/officeart/2005/8/layout/lProcess3"/>
    <dgm:cxn modelId="{F494B7AD-4D7E-43DF-B11C-317880F73F8D}" srcId="{1613D484-B7B4-4DC5-9AF7-2C3E2C3EE5F7}" destId="{A07689D5-9102-4F9B-B782-9C0D9D1BDC96}" srcOrd="0" destOrd="0" parTransId="{FA743574-3D20-407C-92D9-05805C9F538A}" sibTransId="{3AFC1CFD-66F4-4246-AB7D-558C8CCC85BC}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C1970A76-2A74-46A6-B5E9-C0B63BFB06AC}" type="presOf" srcId="{81B73FBE-CFD3-4427-B86E-E3634BBF78D4}" destId="{C61D938F-245B-4FF6-9090-F3825053501C}" srcOrd="0" destOrd="0" presId="urn:microsoft.com/office/officeart/2005/8/layout/lProcess3"/>
    <dgm:cxn modelId="{45F0C7B3-3F1C-4D3B-A4B2-6A4F4B0568D0}" type="presOf" srcId="{09F90B76-C551-4B7F-8D0B-E8A30D51EF02}" destId="{B3FA34C0-2A68-4D60-95FC-C0E7E3FC0D1E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41F7C3B0-9FFC-499C-9D40-6779646EBED0}" type="presOf" srcId="{1A256746-2B74-4895-ADD9-4D7B92A32E69}" destId="{2573F395-7DBD-42BE-AC61-8B1F36573B62}" srcOrd="0" destOrd="0" presId="urn:microsoft.com/office/officeart/2005/8/layout/lProcess3"/>
    <dgm:cxn modelId="{CB1DDE1B-27E0-4257-8470-AC9B23732EE9}" type="presOf" srcId="{0584C980-BA82-46D7-BC10-8942A4B31631}" destId="{EE1BC063-E2AF-4358-BD00-D4A767D71E9B}" srcOrd="0" destOrd="0" presId="urn:microsoft.com/office/officeart/2005/8/layout/lProcess3"/>
    <dgm:cxn modelId="{5D70AE00-ED6E-4E1C-B92C-F49CD31A8096}" srcId="{69FA5460-1819-46A6-BEDF-BB8645AA07CC}" destId="{92097B87-4DDE-4FFA-9F20-B3B4A1270496}" srcOrd="1" destOrd="0" parTransId="{24AC7AB1-0CB3-4D63-A371-0E78DE2519CD}" sibTransId="{DF4B21C1-1791-4EDD-A927-E91FDF8DC50C}"/>
    <dgm:cxn modelId="{CB67BB04-78BE-4A03-946C-7D13AC6B4045}" type="presOf" srcId="{A170D165-C0EB-4AAC-B93B-10EE4D7C62AF}" destId="{58928316-E1B7-40DA-8792-08119E432F9C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FA8DF253-BC20-44DB-9530-FEC64233251D}" type="presParOf" srcId="{FBA7FC8C-458B-4E05-AFCB-293E3FBF2D70}" destId="{5D710906-3464-4D12-8D10-67B655D282B8}" srcOrd="0" destOrd="0" presId="urn:microsoft.com/office/officeart/2005/8/layout/lProcess3"/>
    <dgm:cxn modelId="{19C6320E-E765-446A-90DB-43CE0C0B2370}" type="presParOf" srcId="{5D710906-3464-4D12-8D10-67B655D282B8}" destId="{C61D938F-245B-4FF6-9090-F3825053501C}" srcOrd="0" destOrd="0" presId="urn:microsoft.com/office/officeart/2005/8/layout/lProcess3"/>
    <dgm:cxn modelId="{B06FF186-FD85-48C6-9B3F-11B812354F47}" type="presParOf" srcId="{FBA7FC8C-458B-4E05-AFCB-293E3FBF2D70}" destId="{4B030D19-4BD4-497F-8543-63ECDAE293A6}" srcOrd="1" destOrd="0" presId="urn:microsoft.com/office/officeart/2005/8/layout/lProcess3"/>
    <dgm:cxn modelId="{18523D5A-A373-4A4F-8FE1-25329A03BFC1}" type="presParOf" srcId="{FBA7FC8C-458B-4E05-AFCB-293E3FBF2D70}" destId="{F581615B-F7A6-405C-9B6D-2A558A497042}" srcOrd="2" destOrd="0" presId="urn:microsoft.com/office/officeart/2005/8/layout/lProcess3"/>
    <dgm:cxn modelId="{C64088BB-6542-4221-82AE-12AB8224B91A}" type="presParOf" srcId="{F581615B-F7A6-405C-9B6D-2A558A497042}" destId="{7A0100E1-3E74-403D-A229-734B2C9551D7}" srcOrd="0" destOrd="0" presId="urn:microsoft.com/office/officeart/2005/8/layout/lProcess3"/>
    <dgm:cxn modelId="{2655E636-504B-4CDB-A53A-E19E4E6BB9A4}" type="presParOf" srcId="{F581615B-F7A6-405C-9B6D-2A558A497042}" destId="{B27EE8C1-CF6E-4454-92EC-A7918F2E29EC}" srcOrd="1" destOrd="0" presId="urn:microsoft.com/office/officeart/2005/8/layout/lProcess3"/>
    <dgm:cxn modelId="{0B1719DC-9326-471E-85EE-4DABE6A10DE3}" type="presParOf" srcId="{F581615B-F7A6-405C-9B6D-2A558A497042}" destId="{8C592A5A-48C7-4757-88D0-187BDD8B8E8D}" srcOrd="2" destOrd="0" presId="urn:microsoft.com/office/officeart/2005/8/layout/lProcess3"/>
    <dgm:cxn modelId="{4DCDA358-019E-485C-B1D7-A6434BD4DA54}" type="presParOf" srcId="{FBA7FC8C-458B-4E05-AFCB-293E3FBF2D70}" destId="{7E0E3B3C-8C09-4739-838E-63EB85DB7409}" srcOrd="3" destOrd="0" presId="urn:microsoft.com/office/officeart/2005/8/layout/lProcess3"/>
    <dgm:cxn modelId="{5B762C44-BAF5-4C9F-8C4F-9A241889621A}" type="presParOf" srcId="{FBA7FC8C-458B-4E05-AFCB-293E3FBF2D70}" destId="{F334478B-7CDC-4B41-9FF4-D35B5746A038}" srcOrd="4" destOrd="0" presId="urn:microsoft.com/office/officeart/2005/8/layout/lProcess3"/>
    <dgm:cxn modelId="{A8A5FA4D-DBCE-462A-BEB8-C63C56C6396D}" type="presParOf" srcId="{F334478B-7CDC-4B41-9FF4-D35B5746A038}" destId="{0F799F06-9F35-4260-B5A9-BCE2FC413139}" srcOrd="0" destOrd="0" presId="urn:microsoft.com/office/officeart/2005/8/layout/lProcess3"/>
    <dgm:cxn modelId="{223CFC02-410A-4F52-B1CD-BFC9FD3259F7}" type="presParOf" srcId="{F334478B-7CDC-4B41-9FF4-D35B5746A038}" destId="{0EDFA550-4588-400B-B6BF-06DF0B7B6A47}" srcOrd="1" destOrd="0" presId="urn:microsoft.com/office/officeart/2005/8/layout/lProcess3"/>
    <dgm:cxn modelId="{CE33EA47-41E1-4C61-A583-77C3E16C4841}" type="presParOf" srcId="{F334478B-7CDC-4B41-9FF4-D35B5746A038}" destId="{BECDC543-54CE-490A-A2B7-DCE73C2804C4}" srcOrd="2" destOrd="0" presId="urn:microsoft.com/office/officeart/2005/8/layout/lProcess3"/>
    <dgm:cxn modelId="{369B11D3-3B9D-48AA-9AA1-D11630904466}" type="presParOf" srcId="{FBA7FC8C-458B-4E05-AFCB-293E3FBF2D70}" destId="{120C22A0-449A-493B-8746-1BDA8CEE268C}" srcOrd="5" destOrd="0" presId="urn:microsoft.com/office/officeart/2005/8/layout/lProcess3"/>
    <dgm:cxn modelId="{F06A901D-27C6-423E-AF16-EC3F9E9BCF6F}" type="presParOf" srcId="{FBA7FC8C-458B-4E05-AFCB-293E3FBF2D70}" destId="{ACF3DD3F-929F-467C-9D44-EDDD43E7BFB0}" srcOrd="6" destOrd="0" presId="urn:microsoft.com/office/officeart/2005/8/layout/lProcess3"/>
    <dgm:cxn modelId="{B666B93A-2E64-4E46-AEFD-1C69C03E3626}" type="presParOf" srcId="{ACF3DD3F-929F-467C-9D44-EDDD43E7BFB0}" destId="{4E625BB8-0DC9-4361-9FA2-878CD15CB9CD}" srcOrd="0" destOrd="0" presId="urn:microsoft.com/office/officeart/2005/8/layout/lProcess3"/>
    <dgm:cxn modelId="{67261663-8121-4BC3-B850-176DCC49492C}" type="presParOf" srcId="{ACF3DD3F-929F-467C-9D44-EDDD43E7BFB0}" destId="{ECC1CF86-428A-49CD-B5A6-E137ACDF31B8}" srcOrd="1" destOrd="0" presId="urn:microsoft.com/office/officeart/2005/8/layout/lProcess3"/>
    <dgm:cxn modelId="{EADDFB97-EFD8-4B8C-AB5E-0C6EC6914E24}" type="presParOf" srcId="{ACF3DD3F-929F-467C-9D44-EDDD43E7BFB0}" destId="{55CD5C4D-35B5-4897-B098-46BB694029EF}" srcOrd="2" destOrd="0" presId="urn:microsoft.com/office/officeart/2005/8/layout/lProcess3"/>
    <dgm:cxn modelId="{F2A4E151-FAA6-4545-832B-BBBA5381857F}" type="presParOf" srcId="{ACF3DD3F-929F-467C-9D44-EDDD43E7BFB0}" destId="{C4C9FB2D-CF2F-46FB-B5A4-22E9C5E1B7A4}" srcOrd="3" destOrd="0" presId="urn:microsoft.com/office/officeart/2005/8/layout/lProcess3"/>
    <dgm:cxn modelId="{DF01DD45-BC3F-4064-916C-5B5F6E6CF43C}" type="presParOf" srcId="{ACF3DD3F-929F-467C-9D44-EDDD43E7BFB0}" destId="{B3FA34C0-2A68-4D60-95FC-C0E7E3FC0D1E}" srcOrd="4" destOrd="0" presId="urn:microsoft.com/office/officeart/2005/8/layout/lProcess3"/>
    <dgm:cxn modelId="{11B56A12-A49B-456A-B90A-C29EAD7436C2}" type="presParOf" srcId="{FBA7FC8C-458B-4E05-AFCB-293E3FBF2D70}" destId="{63517147-9E47-45B2-99A3-F22698FC0917}" srcOrd="7" destOrd="0" presId="urn:microsoft.com/office/officeart/2005/8/layout/lProcess3"/>
    <dgm:cxn modelId="{046F54D9-97E8-474B-A189-63C9AB5F6D81}" type="presParOf" srcId="{FBA7FC8C-458B-4E05-AFCB-293E3FBF2D70}" destId="{138A5229-4A1A-4739-90FB-7A65C3FC6EEA}" srcOrd="8" destOrd="0" presId="urn:microsoft.com/office/officeart/2005/8/layout/lProcess3"/>
    <dgm:cxn modelId="{4C78AD34-EF9D-4951-982E-0C6EFD55D689}" type="presParOf" srcId="{138A5229-4A1A-4739-90FB-7A65C3FC6EEA}" destId="{EE1BC063-E2AF-4358-BD00-D4A767D71E9B}" srcOrd="0" destOrd="0" presId="urn:microsoft.com/office/officeart/2005/8/layout/lProcess3"/>
    <dgm:cxn modelId="{29D5A58B-93A3-45EB-B5B8-790101B194E3}" type="presParOf" srcId="{138A5229-4A1A-4739-90FB-7A65C3FC6EEA}" destId="{89F8BEAD-9F9F-4107-B424-FCE6D1FF5E9B}" srcOrd="1" destOrd="0" presId="urn:microsoft.com/office/officeart/2005/8/layout/lProcess3"/>
    <dgm:cxn modelId="{DDEE3C2A-2F0F-457F-A467-74AF3FD6D02A}" type="presParOf" srcId="{138A5229-4A1A-4739-90FB-7A65C3FC6EEA}" destId="{161704FE-D89A-4AC6-AA57-623C7A0C6347}" srcOrd="2" destOrd="0" presId="urn:microsoft.com/office/officeart/2005/8/layout/lProcess3"/>
    <dgm:cxn modelId="{A659B021-C6AC-49D5-A296-A57932BA8147}" type="presParOf" srcId="{138A5229-4A1A-4739-90FB-7A65C3FC6EEA}" destId="{D2009913-AD62-4ED3-9F72-B6B740EA82F1}" srcOrd="3" destOrd="0" presId="urn:microsoft.com/office/officeart/2005/8/layout/lProcess3"/>
    <dgm:cxn modelId="{77FDB594-A0AF-4FA3-812C-73CB6E945329}" type="presParOf" srcId="{138A5229-4A1A-4739-90FB-7A65C3FC6EEA}" destId="{2573F395-7DBD-42BE-AC61-8B1F36573B62}" srcOrd="4" destOrd="0" presId="urn:microsoft.com/office/officeart/2005/8/layout/lProcess3"/>
    <dgm:cxn modelId="{A7B87E5A-AB45-4BA0-8DBA-5D7FA764B9F8}" type="presParOf" srcId="{FBA7FC8C-458B-4E05-AFCB-293E3FBF2D70}" destId="{5547BF60-FA55-4BC1-86AD-FDF6AD105F4C}" srcOrd="9" destOrd="0" presId="urn:microsoft.com/office/officeart/2005/8/layout/lProcess3"/>
    <dgm:cxn modelId="{22DB4919-2560-40D9-9189-F3DD2627F064}" type="presParOf" srcId="{FBA7FC8C-458B-4E05-AFCB-293E3FBF2D70}" destId="{5136DC70-8C65-4D2C-8FE9-C1BF4FDB4C52}" srcOrd="10" destOrd="0" presId="urn:microsoft.com/office/officeart/2005/8/layout/lProcess3"/>
    <dgm:cxn modelId="{65C620FB-2039-473F-A47E-F80DA819AFA7}" type="presParOf" srcId="{5136DC70-8C65-4D2C-8FE9-C1BF4FDB4C52}" destId="{18518147-584F-4499-B183-A4464E919C9A}" srcOrd="0" destOrd="0" presId="urn:microsoft.com/office/officeart/2005/8/layout/lProcess3"/>
    <dgm:cxn modelId="{59C2BD69-93B4-4595-8D8A-8648414EBAC8}" type="presParOf" srcId="{5136DC70-8C65-4D2C-8FE9-C1BF4FDB4C52}" destId="{D3CA52D6-131B-42EA-B434-CA51BC05AB3B}" srcOrd="1" destOrd="0" presId="urn:microsoft.com/office/officeart/2005/8/layout/lProcess3"/>
    <dgm:cxn modelId="{4E446DF8-C6C2-4C88-A781-66624F3440EE}" type="presParOf" srcId="{5136DC70-8C65-4D2C-8FE9-C1BF4FDB4C52}" destId="{363FC5D2-D343-47D4-BCDE-2BF63A5E081C}" srcOrd="2" destOrd="0" presId="urn:microsoft.com/office/officeart/2005/8/layout/lProcess3"/>
    <dgm:cxn modelId="{819F1DB4-583A-4386-8E98-A60E91B6E83D}" type="presParOf" srcId="{5136DC70-8C65-4D2C-8FE9-C1BF4FDB4C52}" destId="{994A9F58-0D5E-48DA-9C2C-D50CBB4EB1DF}" srcOrd="3" destOrd="0" presId="urn:microsoft.com/office/officeart/2005/8/layout/lProcess3"/>
    <dgm:cxn modelId="{A8CD535F-FD27-4D20-ABDE-35A277D14551}" type="presParOf" srcId="{5136DC70-8C65-4D2C-8FE9-C1BF4FDB4C52}" destId="{328CF5C3-9C84-4630-9354-70DECE32EF3C}" srcOrd="4" destOrd="0" presId="urn:microsoft.com/office/officeart/2005/8/layout/lProcess3"/>
    <dgm:cxn modelId="{9B7F6B98-1767-4D65-9FBF-36106969B1F9}" type="presParOf" srcId="{5136DC70-8C65-4D2C-8FE9-C1BF4FDB4C52}" destId="{3C60739A-AA38-4B5D-972C-FC47DED320AA}" srcOrd="5" destOrd="0" presId="urn:microsoft.com/office/officeart/2005/8/layout/lProcess3"/>
    <dgm:cxn modelId="{F7937EC8-309D-45CA-91DF-B543BAE07CEC}" type="presParOf" srcId="{5136DC70-8C65-4D2C-8FE9-C1BF4FDB4C52}" destId="{58928316-E1B7-40DA-8792-08119E432F9C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641064" y="2316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mm</a:t>
          </a:r>
          <a:r>
            <a:rPr lang="pl-PL" sz="3400" kern="1200" baseline="30000"/>
            <a:t>3</a:t>
          </a:r>
        </a:p>
      </dsp:txBody>
      <dsp:txXfrm>
        <a:off x="1143805" y="2316"/>
        <a:ext cx="1508225" cy="1005482"/>
      </dsp:txXfrm>
    </dsp:sp>
    <dsp:sp modelId="{6315B0DE-CDFB-4D12-BBB0-3B34B2CA6CA8}">
      <dsp:nvSpPr>
        <dsp:cNvPr id="0" name=""/>
        <dsp:cNvSpPr/>
      </dsp:nvSpPr>
      <dsp:spPr>
        <a:xfrm>
          <a:off x="641064" y="1148566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cm</a:t>
          </a:r>
          <a:r>
            <a:rPr lang="pl-PL" sz="3400" kern="1200" baseline="30000"/>
            <a:t>3</a:t>
          </a:r>
          <a:endParaRPr lang="pl-PL" sz="3400" kern="1200"/>
        </a:p>
      </dsp:txBody>
      <dsp:txXfrm>
        <a:off x="1143805" y="1148566"/>
        <a:ext cx="1508225" cy="1005482"/>
      </dsp:txXfrm>
    </dsp:sp>
    <dsp:sp modelId="{2335121A-7D59-4B64-AAC2-F5B1F3434394}">
      <dsp:nvSpPr>
        <dsp:cNvPr id="0" name=""/>
        <dsp:cNvSpPr/>
      </dsp:nvSpPr>
      <dsp:spPr>
        <a:xfrm>
          <a:off x="2827990" y="1234033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3245265" y="1234033"/>
        <a:ext cx="1251826" cy="834550"/>
      </dsp:txXfrm>
    </dsp:sp>
    <dsp:sp modelId="{B2A489C5-EA34-44FD-9584-384D3CE7FD22}">
      <dsp:nvSpPr>
        <dsp:cNvPr id="0" name=""/>
        <dsp:cNvSpPr/>
      </dsp:nvSpPr>
      <dsp:spPr>
        <a:xfrm>
          <a:off x="641064" y="2294817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mililitr</a:t>
          </a:r>
        </a:p>
      </dsp:txBody>
      <dsp:txXfrm>
        <a:off x="1143805" y="2294817"/>
        <a:ext cx="1508225" cy="1005482"/>
      </dsp:txXfrm>
    </dsp:sp>
    <dsp:sp modelId="{FD6DFA63-8997-4411-A34A-D981F83F5DE3}">
      <dsp:nvSpPr>
        <dsp:cNvPr id="0" name=""/>
        <dsp:cNvSpPr/>
      </dsp:nvSpPr>
      <dsp:spPr>
        <a:xfrm>
          <a:off x="2827990" y="2380283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3245265" y="2380283"/>
        <a:ext cx="1251826" cy="834550"/>
      </dsp:txXfrm>
    </dsp:sp>
    <dsp:sp modelId="{4E625BB8-0DC9-4361-9FA2-878CD15CB9CD}">
      <dsp:nvSpPr>
        <dsp:cNvPr id="0" name=""/>
        <dsp:cNvSpPr/>
      </dsp:nvSpPr>
      <dsp:spPr>
        <a:xfrm>
          <a:off x="641064" y="3441067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dm</a:t>
          </a:r>
          <a:r>
            <a:rPr lang="pl-PL" sz="3400" kern="1200" baseline="30000"/>
            <a:t>3</a:t>
          </a:r>
          <a:endParaRPr lang="pl-PL" sz="3400" kern="1200"/>
        </a:p>
      </dsp:txBody>
      <dsp:txXfrm>
        <a:off x="1143805" y="3441067"/>
        <a:ext cx="1508225" cy="1005482"/>
      </dsp:txXfrm>
    </dsp:sp>
    <dsp:sp modelId="{55CD5C4D-35B5-4897-B098-46BB694029EF}">
      <dsp:nvSpPr>
        <dsp:cNvPr id="0" name=""/>
        <dsp:cNvSpPr/>
      </dsp:nvSpPr>
      <dsp:spPr>
        <a:xfrm>
          <a:off x="2827990" y="3526533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3245265" y="3526533"/>
        <a:ext cx="1251826" cy="834550"/>
      </dsp:txXfrm>
    </dsp:sp>
    <dsp:sp modelId="{B3FA34C0-2A68-4D60-95FC-C0E7E3FC0D1E}">
      <dsp:nvSpPr>
        <dsp:cNvPr id="0" name=""/>
        <dsp:cNvSpPr/>
      </dsp:nvSpPr>
      <dsp:spPr>
        <a:xfrm>
          <a:off x="4622274" y="3526533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5039549" y="3526533"/>
        <a:ext cx="1251826" cy="834550"/>
      </dsp:txXfrm>
    </dsp:sp>
    <dsp:sp modelId="{EE1BC063-E2AF-4358-BD00-D4A767D71E9B}">
      <dsp:nvSpPr>
        <dsp:cNvPr id="0" name=""/>
        <dsp:cNvSpPr/>
      </dsp:nvSpPr>
      <dsp:spPr>
        <a:xfrm>
          <a:off x="641064" y="4587318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litr</a:t>
          </a:r>
        </a:p>
      </dsp:txBody>
      <dsp:txXfrm>
        <a:off x="1143805" y="4587318"/>
        <a:ext cx="1508225" cy="1005482"/>
      </dsp:txXfrm>
    </dsp:sp>
    <dsp:sp modelId="{161704FE-D89A-4AC6-AA57-623C7A0C6347}">
      <dsp:nvSpPr>
        <dsp:cNvPr id="0" name=""/>
        <dsp:cNvSpPr/>
      </dsp:nvSpPr>
      <dsp:spPr>
        <a:xfrm>
          <a:off x="2827990" y="4672784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3245265" y="4672784"/>
        <a:ext cx="1251826" cy="834550"/>
      </dsp:txXfrm>
    </dsp:sp>
    <dsp:sp modelId="{2573F395-7DBD-42BE-AC61-8B1F36573B62}">
      <dsp:nvSpPr>
        <dsp:cNvPr id="0" name=""/>
        <dsp:cNvSpPr/>
      </dsp:nvSpPr>
      <dsp:spPr>
        <a:xfrm>
          <a:off x="4622274" y="4672784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5039549" y="4672784"/>
        <a:ext cx="1251826" cy="834550"/>
      </dsp:txXfrm>
    </dsp:sp>
    <dsp:sp modelId="{A322E067-A120-4FD4-8EB0-6E888DC95FB5}">
      <dsp:nvSpPr>
        <dsp:cNvPr id="0" name=""/>
        <dsp:cNvSpPr/>
      </dsp:nvSpPr>
      <dsp:spPr>
        <a:xfrm>
          <a:off x="641064" y="5733568"/>
          <a:ext cx="2513707" cy="10054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/>
            <a:t>1 m</a:t>
          </a:r>
          <a:r>
            <a:rPr lang="pl-PL" sz="3400" kern="1200" baseline="30000"/>
            <a:t>3</a:t>
          </a:r>
          <a:endParaRPr lang="pl-PL" sz="3400" kern="1200"/>
        </a:p>
      </dsp:txBody>
      <dsp:txXfrm>
        <a:off x="1143805" y="5733568"/>
        <a:ext cx="1508225" cy="1005482"/>
      </dsp:txXfrm>
    </dsp:sp>
    <dsp:sp modelId="{FABF1075-4639-4B5F-B57E-0A89414BB9E6}">
      <dsp:nvSpPr>
        <dsp:cNvPr id="0" name=""/>
        <dsp:cNvSpPr/>
      </dsp:nvSpPr>
      <dsp:spPr>
        <a:xfrm>
          <a:off x="2827990" y="5819034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3245265" y="5819034"/>
        <a:ext cx="1251826" cy="834550"/>
      </dsp:txXfrm>
    </dsp:sp>
    <dsp:sp modelId="{E7D780DF-349D-4D04-B2CE-B86F19B23862}">
      <dsp:nvSpPr>
        <dsp:cNvPr id="0" name=""/>
        <dsp:cNvSpPr/>
      </dsp:nvSpPr>
      <dsp:spPr>
        <a:xfrm>
          <a:off x="4622274" y="5819034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5039549" y="5819034"/>
        <a:ext cx="1251826" cy="834550"/>
      </dsp:txXfrm>
    </dsp:sp>
    <dsp:sp modelId="{25B1AB09-D62C-446A-BEBF-483AB2E4516E}">
      <dsp:nvSpPr>
        <dsp:cNvPr id="0" name=""/>
        <dsp:cNvSpPr/>
      </dsp:nvSpPr>
      <dsp:spPr>
        <a:xfrm>
          <a:off x="6416558" y="5819034"/>
          <a:ext cx="2086376" cy="83455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400" kern="1200"/>
        </a:p>
      </dsp:txBody>
      <dsp:txXfrm>
        <a:off x="6833833" y="5819034"/>
        <a:ext cx="1251826" cy="834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724850" y="2103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m</a:t>
          </a:r>
          <a:r>
            <a:rPr lang="pl-PL" sz="3300" kern="1200" baseline="30000"/>
            <a:t>3</a:t>
          </a:r>
          <a:endParaRPr lang="pl-PL" sz="3300" kern="1200"/>
        </a:p>
      </dsp:txBody>
      <dsp:txXfrm>
        <a:off x="1216876" y="2103"/>
        <a:ext cx="1476077" cy="984051"/>
      </dsp:txXfrm>
    </dsp:sp>
    <dsp:sp modelId="{7A0100E1-3E74-403D-A229-734B2C9551D7}">
      <dsp:nvSpPr>
        <dsp:cNvPr id="0" name=""/>
        <dsp:cNvSpPr/>
      </dsp:nvSpPr>
      <dsp:spPr>
        <a:xfrm>
          <a:off x="724850" y="1123922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litr</a:t>
          </a:r>
        </a:p>
      </dsp:txBody>
      <dsp:txXfrm>
        <a:off x="1216876" y="1123922"/>
        <a:ext cx="1476077" cy="984051"/>
      </dsp:txXfrm>
    </dsp:sp>
    <dsp:sp modelId="{8C592A5A-48C7-4757-88D0-187BDD8B8E8D}">
      <dsp:nvSpPr>
        <dsp:cNvPr id="0" name=""/>
        <dsp:cNvSpPr/>
      </dsp:nvSpPr>
      <dsp:spPr>
        <a:xfrm>
          <a:off x="2865162" y="1207566"/>
          <a:ext cx="2041906" cy="816762"/>
        </a:xfrm>
        <a:prstGeom prst="chevron">
          <a:avLst/>
        </a:prstGeom>
        <a:solidFill>
          <a:srgbClr val="4F81B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3273543" y="1207566"/>
        <a:ext cx="1225144" cy="816762"/>
      </dsp:txXfrm>
    </dsp:sp>
    <dsp:sp modelId="{0F799F06-9F35-4260-B5A9-BCE2FC413139}">
      <dsp:nvSpPr>
        <dsp:cNvPr id="0" name=""/>
        <dsp:cNvSpPr/>
      </dsp:nvSpPr>
      <dsp:spPr>
        <a:xfrm>
          <a:off x="724850" y="2245740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dm</a:t>
          </a:r>
          <a:r>
            <a:rPr lang="pl-PL" sz="3300" kern="1200" baseline="30000"/>
            <a:t>3</a:t>
          </a:r>
          <a:endParaRPr lang="pl-PL" sz="3300" kern="1200"/>
        </a:p>
      </dsp:txBody>
      <dsp:txXfrm>
        <a:off x="1216876" y="2245740"/>
        <a:ext cx="1476077" cy="984051"/>
      </dsp:txXfrm>
    </dsp:sp>
    <dsp:sp modelId="{BECDC543-54CE-490A-A2B7-DCE73C2804C4}">
      <dsp:nvSpPr>
        <dsp:cNvPr id="0" name=""/>
        <dsp:cNvSpPr/>
      </dsp:nvSpPr>
      <dsp:spPr>
        <a:xfrm>
          <a:off x="2865162" y="2329385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3273543" y="2329385"/>
        <a:ext cx="1225144" cy="816762"/>
      </dsp:txXfrm>
    </dsp:sp>
    <dsp:sp modelId="{4E625BB8-0DC9-4361-9FA2-878CD15CB9CD}">
      <dsp:nvSpPr>
        <dsp:cNvPr id="0" name=""/>
        <dsp:cNvSpPr/>
      </dsp:nvSpPr>
      <dsp:spPr>
        <a:xfrm>
          <a:off x="724850" y="3367559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mililitr</a:t>
          </a:r>
        </a:p>
      </dsp:txBody>
      <dsp:txXfrm>
        <a:off x="1216876" y="3367559"/>
        <a:ext cx="1476077" cy="984051"/>
      </dsp:txXfrm>
    </dsp:sp>
    <dsp:sp modelId="{55CD5C4D-35B5-4897-B098-46BB694029EF}">
      <dsp:nvSpPr>
        <dsp:cNvPr id="0" name=""/>
        <dsp:cNvSpPr/>
      </dsp:nvSpPr>
      <dsp:spPr>
        <a:xfrm>
          <a:off x="2865162" y="3451203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3273543" y="3451203"/>
        <a:ext cx="1225144" cy="816762"/>
      </dsp:txXfrm>
    </dsp:sp>
    <dsp:sp modelId="{B3FA34C0-2A68-4D60-95FC-C0E7E3FC0D1E}">
      <dsp:nvSpPr>
        <dsp:cNvPr id="0" name=""/>
        <dsp:cNvSpPr/>
      </dsp:nvSpPr>
      <dsp:spPr>
        <a:xfrm>
          <a:off x="4621202" y="3451203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5029583" y="3451203"/>
        <a:ext cx="1225144" cy="816762"/>
      </dsp:txXfrm>
    </dsp:sp>
    <dsp:sp modelId="{EE1BC063-E2AF-4358-BD00-D4A767D71E9B}">
      <dsp:nvSpPr>
        <dsp:cNvPr id="0" name=""/>
        <dsp:cNvSpPr/>
      </dsp:nvSpPr>
      <dsp:spPr>
        <a:xfrm>
          <a:off x="724850" y="4489378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cm</a:t>
          </a:r>
          <a:r>
            <a:rPr lang="pl-PL" sz="3300" kern="1200" baseline="30000"/>
            <a:t>3</a:t>
          </a:r>
          <a:endParaRPr lang="pl-PL" sz="3300" kern="1200"/>
        </a:p>
      </dsp:txBody>
      <dsp:txXfrm>
        <a:off x="1216876" y="4489378"/>
        <a:ext cx="1476077" cy="984051"/>
      </dsp:txXfrm>
    </dsp:sp>
    <dsp:sp modelId="{161704FE-D89A-4AC6-AA57-623C7A0C6347}">
      <dsp:nvSpPr>
        <dsp:cNvPr id="0" name=""/>
        <dsp:cNvSpPr/>
      </dsp:nvSpPr>
      <dsp:spPr>
        <a:xfrm>
          <a:off x="2865162" y="4573022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3273543" y="4573022"/>
        <a:ext cx="1225144" cy="816762"/>
      </dsp:txXfrm>
    </dsp:sp>
    <dsp:sp modelId="{2573F395-7DBD-42BE-AC61-8B1F36573B62}">
      <dsp:nvSpPr>
        <dsp:cNvPr id="0" name=""/>
        <dsp:cNvSpPr/>
      </dsp:nvSpPr>
      <dsp:spPr>
        <a:xfrm>
          <a:off x="4613286" y="4584269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5021667" y="4584269"/>
        <a:ext cx="1225144" cy="816762"/>
      </dsp:txXfrm>
    </dsp:sp>
    <dsp:sp modelId="{18518147-584F-4499-B183-A4464E919C9A}">
      <dsp:nvSpPr>
        <dsp:cNvPr id="0" name=""/>
        <dsp:cNvSpPr/>
      </dsp:nvSpPr>
      <dsp:spPr>
        <a:xfrm>
          <a:off x="724850" y="5611197"/>
          <a:ext cx="2460128" cy="984051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/>
            <a:t>1 mm</a:t>
          </a:r>
          <a:r>
            <a:rPr lang="pl-PL" sz="3300" kern="1200" baseline="30000"/>
            <a:t>3</a:t>
          </a:r>
          <a:endParaRPr lang="pl-PL" sz="3300" kern="1200"/>
        </a:p>
      </dsp:txBody>
      <dsp:txXfrm>
        <a:off x="1216876" y="5611197"/>
        <a:ext cx="1476077" cy="984051"/>
      </dsp:txXfrm>
    </dsp:sp>
    <dsp:sp modelId="{363FC5D2-D343-47D4-BCDE-2BF63A5E081C}">
      <dsp:nvSpPr>
        <dsp:cNvPr id="0" name=""/>
        <dsp:cNvSpPr/>
      </dsp:nvSpPr>
      <dsp:spPr>
        <a:xfrm>
          <a:off x="2865162" y="5694841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3273543" y="5694841"/>
        <a:ext cx="1225144" cy="816762"/>
      </dsp:txXfrm>
    </dsp:sp>
    <dsp:sp modelId="{328CF5C3-9C84-4630-9354-70DECE32EF3C}">
      <dsp:nvSpPr>
        <dsp:cNvPr id="0" name=""/>
        <dsp:cNvSpPr/>
      </dsp:nvSpPr>
      <dsp:spPr>
        <a:xfrm>
          <a:off x="4621202" y="5694841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5029583" y="5694841"/>
        <a:ext cx="1225144" cy="816762"/>
      </dsp:txXfrm>
    </dsp:sp>
    <dsp:sp modelId="{58928316-E1B7-40DA-8792-08119E432F9C}">
      <dsp:nvSpPr>
        <dsp:cNvPr id="0" name=""/>
        <dsp:cNvSpPr/>
      </dsp:nvSpPr>
      <dsp:spPr>
        <a:xfrm>
          <a:off x="6377242" y="5694841"/>
          <a:ext cx="2041906" cy="816762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310" tIns="33655" rIns="0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300" kern="1200"/>
        </a:p>
      </dsp:txBody>
      <dsp:txXfrm>
        <a:off x="6785623" y="5694841"/>
        <a:ext cx="1225144" cy="816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29380" y="271805"/>
            <a:ext cx="5034908" cy="639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9792" y="476672"/>
            <a:ext cx="4081015" cy="600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3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1720" y="441092"/>
            <a:ext cx="5341695" cy="615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40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620688"/>
            <a:ext cx="4462616" cy="570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87117"/>
            <a:ext cx="7554937" cy="613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0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atematyka.wroc.pl/system/files/u9/siatki_jednor_2_W86_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2951"/>
            <a:ext cx="5529132" cy="669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10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1907704" y="259837"/>
            <a:ext cx="5529132" cy="6409523"/>
            <a:chOff x="1907704" y="432018"/>
            <a:chExt cx="5529132" cy="6409523"/>
          </a:xfrm>
        </p:grpSpPr>
        <p:pic>
          <p:nvPicPr>
            <p:cNvPr id="2" name="Picture 2" descr="http://www.matematyka.wroc.pl/system/files/u9/siatki_jednor_2_W86_a.g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52" b="31239"/>
            <a:stretch/>
          </p:blipFill>
          <p:spPr bwMode="auto">
            <a:xfrm>
              <a:off x="1907704" y="432018"/>
              <a:ext cx="5529132" cy="4335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http://www.matematyka.wroc.pl/system/files/u9/siatki_jednor_2_W86_a.gif"/>
            <p:cNvPicPr>
              <a:picLocks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80" t="68524" r="31563" b="4957"/>
            <a:stretch/>
          </p:blipFill>
          <p:spPr bwMode="auto">
            <a:xfrm>
              <a:off x="3789243" y="4743806"/>
              <a:ext cx="1894114" cy="2097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070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77988677"/>
              </p:ext>
            </p:extLst>
          </p:nvPr>
        </p:nvGraphicFramePr>
        <p:xfrm>
          <a:off x="36512" y="72008"/>
          <a:ext cx="91440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168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4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06549032"/>
              </p:ext>
            </p:extLst>
          </p:nvPr>
        </p:nvGraphicFramePr>
        <p:xfrm>
          <a:off x="-36512" y="216024"/>
          <a:ext cx="914400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4168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8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94" y="147848"/>
            <a:ext cx="8447478" cy="137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2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88640"/>
            <a:ext cx="8865567" cy="280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0648"/>
            <a:ext cx="8232341" cy="336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41" y="44624"/>
            <a:ext cx="8690932" cy="110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8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raz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4" y="0"/>
            <a:ext cx="8820472" cy="2684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Obraz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62502"/>
            <a:ext cx="7279882" cy="157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1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19" y="1249139"/>
            <a:ext cx="8565761" cy="79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4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urnik.pl/kosci/img/t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4104456" cy="667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8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749300"/>
            <a:ext cx="4248150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09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1052513"/>
            <a:ext cx="62293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521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781050"/>
            <a:ext cx="49276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1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41" y="547836"/>
            <a:ext cx="745807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56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300163"/>
            <a:ext cx="757237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28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38370" y="381378"/>
            <a:ext cx="4765878" cy="643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8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1972</TotalTime>
  <Words>26</Words>
  <Application>Microsoft Office PowerPoint</Application>
  <PresentationFormat>Pokaz na ekranie (4:3)</PresentationFormat>
  <Paragraphs>14</Paragraphs>
  <Slides>24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18</cp:revision>
  <dcterms:created xsi:type="dcterms:W3CDTF">2013-12-30T03:13:27Z</dcterms:created>
  <dcterms:modified xsi:type="dcterms:W3CDTF">2014-03-04T00:50:56Z</dcterms:modified>
</cp:coreProperties>
</file>